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2" r:id="rId1"/>
  </p:sldMasterIdLst>
  <p:notesMasterIdLst>
    <p:notesMasterId r:id="rId34"/>
  </p:notesMasterIdLst>
  <p:sldIdLst>
    <p:sldId id="277" r:id="rId2"/>
    <p:sldId id="278" r:id="rId3"/>
    <p:sldId id="269" r:id="rId4"/>
    <p:sldId id="305" r:id="rId5"/>
    <p:sldId id="303" r:id="rId6"/>
    <p:sldId id="279" r:id="rId7"/>
    <p:sldId id="311" r:id="rId8"/>
    <p:sldId id="271" r:id="rId9"/>
    <p:sldId id="322" r:id="rId10"/>
    <p:sldId id="312" r:id="rId11"/>
    <p:sldId id="313" r:id="rId12"/>
    <p:sldId id="284" r:id="rId13"/>
    <p:sldId id="314" r:id="rId14"/>
    <p:sldId id="315" r:id="rId15"/>
    <p:sldId id="316" r:id="rId16"/>
    <p:sldId id="285" r:id="rId17"/>
    <p:sldId id="286" r:id="rId18"/>
    <p:sldId id="287" r:id="rId19"/>
    <p:sldId id="289" r:id="rId20"/>
    <p:sldId id="290" r:id="rId21"/>
    <p:sldId id="291" r:id="rId22"/>
    <p:sldId id="293" r:id="rId23"/>
    <p:sldId id="321" r:id="rId24"/>
    <p:sldId id="306" r:id="rId25"/>
    <p:sldId id="308" r:id="rId26"/>
    <p:sldId id="331" r:id="rId27"/>
    <p:sldId id="332" r:id="rId28"/>
    <p:sldId id="333" r:id="rId29"/>
    <p:sldId id="334" r:id="rId30"/>
    <p:sldId id="338" r:id="rId31"/>
    <p:sldId id="336" r:id="rId32"/>
    <p:sldId id="33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orient="horz" pos="2260" userDrawn="1">
          <p15:clr>
            <a:srgbClr val="A4A3A4"/>
          </p15:clr>
        </p15:guide>
        <p15:guide id="3"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784" autoAdjust="0"/>
  </p:normalViewPr>
  <p:slideViewPr>
    <p:cSldViewPr snapToGrid="0">
      <p:cViewPr>
        <p:scale>
          <a:sx n="80" d="100"/>
          <a:sy n="80" d="100"/>
        </p:scale>
        <p:origin x="-1716" y="-528"/>
      </p:cViewPr>
      <p:guideLst>
        <p:guide orient="horz" pos="2160"/>
        <p:guide orient="horz" pos="2260"/>
        <p:guide pos="384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B8AED7-61B8-4D3A-A09B-58F17DC82B41}" type="doc">
      <dgm:prSet loTypeId="urn:microsoft.com/office/officeart/2008/layout/HalfCircleOrganizationChart" loCatId="hierarchy" qsTypeId="urn:microsoft.com/office/officeart/2005/8/quickstyle/simple1" qsCatId="simple" csTypeId="urn:microsoft.com/office/officeart/2005/8/colors/colorful1#1" csCatId="colorful" phldr="1"/>
      <dgm:spPr/>
      <dgm:t>
        <a:bodyPr/>
        <a:lstStyle/>
        <a:p>
          <a:endParaRPr lang="tr-TR"/>
        </a:p>
      </dgm:t>
    </dgm:pt>
    <dgm:pt modelId="{7A592CDD-702F-4775-A2F1-9638CE74303E}">
      <dgm:prSet phldrT="[Metin]"/>
      <dgm:spPr>
        <a:solidFill>
          <a:srgbClr val="FF0000"/>
        </a:solidFill>
      </dgm:spPr>
      <dgm:t>
        <a:bodyPr/>
        <a:lstStyle/>
        <a:p>
          <a:r>
            <a:rPr lang="tr-TR" b="1" dirty="0">
              <a:solidFill>
                <a:schemeClr val="tx1">
                  <a:lumMod val="95000"/>
                  <a:lumOff val="5000"/>
                </a:schemeClr>
              </a:solidFill>
            </a:rPr>
            <a:t>Okul Müdürü (Başkan</a:t>
          </a:r>
          <a:r>
            <a:rPr lang="tr-TR" b="1" dirty="0">
              <a:solidFill>
                <a:schemeClr val="bg1"/>
              </a:solidFill>
            </a:rPr>
            <a:t>)</a:t>
          </a:r>
        </a:p>
      </dgm:t>
    </dgm:pt>
    <dgm:pt modelId="{27B24392-1F1E-4C91-9F44-5EF8FFF95A65}" type="parTrans" cxnId="{EF76E4E3-9068-4947-B358-C9057BEFF459}">
      <dgm:prSet/>
      <dgm:spPr>
        <a:solidFill>
          <a:schemeClr val="tx1"/>
        </a:solidFill>
      </dgm:spPr>
      <dgm:t>
        <a:bodyPr/>
        <a:lstStyle/>
        <a:p>
          <a:endParaRPr lang="tr-TR"/>
        </a:p>
      </dgm:t>
    </dgm:pt>
    <dgm:pt modelId="{290AABD0-B8C9-41EA-A322-B36918476344}" type="sibTrans" cxnId="{EF76E4E3-9068-4947-B358-C9057BEFF459}">
      <dgm:prSet/>
      <dgm:spPr/>
      <dgm:t>
        <a:bodyPr/>
        <a:lstStyle/>
        <a:p>
          <a:endParaRPr lang="tr-TR"/>
        </a:p>
      </dgm:t>
    </dgm:pt>
    <dgm:pt modelId="{92F6EB69-F953-48D3-9DF9-5EC1DD5604C0}">
      <dgm:prSet phldrT="[Metin]"/>
      <dgm:spPr>
        <a:solidFill>
          <a:srgbClr val="FF0000"/>
        </a:solidFill>
      </dgm:spPr>
      <dgm:t>
        <a:bodyPr/>
        <a:lstStyle/>
        <a:p>
          <a:r>
            <a:rPr lang="tr-TR" b="1" dirty="0"/>
            <a:t>Müdür yardımcısı</a:t>
          </a:r>
        </a:p>
        <a:p>
          <a:r>
            <a:rPr lang="tr-TR" b="1" dirty="0"/>
            <a:t>(Tamamı)</a:t>
          </a:r>
        </a:p>
      </dgm:t>
    </dgm:pt>
    <dgm:pt modelId="{2F24425B-1EB7-4DBA-8316-F68C72FEBA5A}" type="parTrans" cxnId="{59E09D1F-CA30-4DD0-90C4-0BA5C1CE4D8B}">
      <dgm:prSet/>
      <dgm:spPr/>
      <dgm:t>
        <a:bodyPr/>
        <a:lstStyle/>
        <a:p>
          <a:endParaRPr lang="tr-TR"/>
        </a:p>
      </dgm:t>
    </dgm:pt>
    <dgm:pt modelId="{77B66B5C-7033-4924-943B-952057EE7BA4}" type="sibTrans" cxnId="{59E09D1F-CA30-4DD0-90C4-0BA5C1CE4D8B}">
      <dgm:prSet/>
      <dgm:spPr/>
      <dgm:t>
        <a:bodyPr/>
        <a:lstStyle/>
        <a:p>
          <a:endParaRPr lang="tr-TR"/>
        </a:p>
      </dgm:t>
    </dgm:pt>
    <dgm:pt modelId="{964757D7-F4CE-46A3-B02B-E9DDCB3E8DD4}">
      <dgm:prSet phldrT="[Metin]"/>
      <dgm:spPr>
        <a:solidFill>
          <a:srgbClr val="FF0000"/>
        </a:solidFill>
      </dgm:spPr>
      <dgm:t>
        <a:bodyPr/>
        <a:lstStyle/>
        <a:p>
          <a:r>
            <a:rPr lang="tr-TR" b="1" dirty="0"/>
            <a:t>Rehber öğretmen/psikolojik danışman(Tamamı)</a:t>
          </a:r>
        </a:p>
      </dgm:t>
    </dgm:pt>
    <dgm:pt modelId="{BD21E073-4D8E-4158-9029-386877FF50BA}" type="parTrans" cxnId="{2D2CA6BF-6834-4A85-A42D-052461E559B5}">
      <dgm:prSet/>
      <dgm:spPr/>
      <dgm:t>
        <a:bodyPr/>
        <a:lstStyle/>
        <a:p>
          <a:endParaRPr lang="tr-TR"/>
        </a:p>
      </dgm:t>
    </dgm:pt>
    <dgm:pt modelId="{EF793274-E52A-4DE4-8611-0F37473C227E}" type="sibTrans" cxnId="{2D2CA6BF-6834-4A85-A42D-052461E559B5}">
      <dgm:prSet/>
      <dgm:spPr/>
      <dgm:t>
        <a:bodyPr/>
        <a:lstStyle/>
        <a:p>
          <a:endParaRPr lang="tr-TR"/>
        </a:p>
      </dgm:t>
    </dgm:pt>
    <dgm:pt modelId="{CA7D8B63-5A0C-4438-B90A-78CB54ABFA76}">
      <dgm:prSet/>
      <dgm:spPr>
        <a:solidFill>
          <a:srgbClr val="FF0000"/>
        </a:solidFill>
      </dgm:spPr>
      <dgm:t>
        <a:bodyPr/>
        <a:lstStyle/>
        <a:p>
          <a:r>
            <a:rPr lang="tr-TR" b="1" dirty="0"/>
            <a:t>Her sınıf </a:t>
          </a:r>
          <a:r>
            <a:rPr lang="tr-TR" b="1" dirty="0" smtClean="0"/>
            <a:t>düzeyinden (1-2-3)  </a:t>
          </a:r>
          <a:r>
            <a:rPr lang="tr-TR" b="1" dirty="0"/>
            <a:t>en az 1 sınıf öğretmeni</a:t>
          </a:r>
        </a:p>
      </dgm:t>
    </dgm:pt>
    <dgm:pt modelId="{22E7E2EC-98EB-4164-A43F-A1501CC04C8C}" type="parTrans" cxnId="{395A28F2-941E-4EF5-83D1-23451548A5BA}">
      <dgm:prSet/>
      <dgm:spPr/>
      <dgm:t>
        <a:bodyPr/>
        <a:lstStyle/>
        <a:p>
          <a:endParaRPr lang="tr-TR"/>
        </a:p>
      </dgm:t>
    </dgm:pt>
    <dgm:pt modelId="{AB159BF3-05A0-4749-920C-A0F3CC32F048}" type="sibTrans" cxnId="{395A28F2-941E-4EF5-83D1-23451548A5BA}">
      <dgm:prSet/>
      <dgm:spPr/>
      <dgm:t>
        <a:bodyPr/>
        <a:lstStyle/>
        <a:p>
          <a:endParaRPr lang="tr-TR"/>
        </a:p>
      </dgm:t>
    </dgm:pt>
    <dgm:pt modelId="{85C5FC44-B7F9-4AE1-A94C-8B1146506B9D}">
      <dgm:prSet phldrT="[Metin]" custT="1"/>
      <dgm:spPr>
        <a:solidFill>
          <a:srgbClr val="FF0000"/>
        </a:solidFill>
      </dgm:spPr>
      <dgm:t>
        <a:bodyPr/>
        <a:lstStyle/>
        <a:p>
          <a:r>
            <a:rPr lang="tr-TR" sz="4000" b="1" dirty="0">
              <a:solidFill>
                <a:schemeClr val="accent1">
                  <a:lumMod val="75000"/>
                </a:schemeClr>
              </a:solidFill>
              <a:latin typeface="Times New Roman" pitchFamily="18" charset="0"/>
              <a:cs typeface="Times New Roman" pitchFamily="18" charset="0"/>
            </a:rPr>
            <a:t>Okul Yönlendirme Komisyonu</a:t>
          </a:r>
        </a:p>
      </dgm:t>
    </dgm:pt>
    <dgm:pt modelId="{FB09F26E-226E-4846-8416-A509C9127D4E}" type="sibTrans" cxnId="{4E699DC9-49B7-40BE-8372-8C22486ED2DC}">
      <dgm:prSet/>
      <dgm:spPr/>
      <dgm:t>
        <a:bodyPr/>
        <a:lstStyle/>
        <a:p>
          <a:endParaRPr lang="tr-TR"/>
        </a:p>
      </dgm:t>
    </dgm:pt>
    <dgm:pt modelId="{F5212F88-C0E3-4C30-9434-20D96F28DD08}" type="parTrans" cxnId="{4E699DC9-49B7-40BE-8372-8C22486ED2DC}">
      <dgm:prSet/>
      <dgm:spPr/>
      <dgm:t>
        <a:bodyPr/>
        <a:lstStyle/>
        <a:p>
          <a:endParaRPr lang="tr-TR"/>
        </a:p>
      </dgm:t>
    </dgm:pt>
    <dgm:pt modelId="{41BF66E3-29D4-46D8-B4DC-E1F19A3969CE}" type="pres">
      <dgm:prSet presAssocID="{61B8AED7-61B8-4D3A-A09B-58F17DC82B41}" presName="Name0" presStyleCnt="0">
        <dgm:presLayoutVars>
          <dgm:orgChart val="1"/>
          <dgm:chPref val="1"/>
          <dgm:dir/>
          <dgm:animOne val="branch"/>
          <dgm:animLvl val="lvl"/>
          <dgm:resizeHandles/>
        </dgm:presLayoutVars>
      </dgm:prSet>
      <dgm:spPr/>
      <dgm:t>
        <a:bodyPr/>
        <a:lstStyle/>
        <a:p>
          <a:endParaRPr lang="tr-TR"/>
        </a:p>
      </dgm:t>
    </dgm:pt>
    <dgm:pt modelId="{B94C49AE-DCBB-4273-A60B-5329A9CACBA8}" type="pres">
      <dgm:prSet presAssocID="{85C5FC44-B7F9-4AE1-A94C-8B1146506B9D}" presName="hierRoot1" presStyleCnt="0">
        <dgm:presLayoutVars>
          <dgm:hierBranch val="init"/>
        </dgm:presLayoutVars>
      </dgm:prSet>
      <dgm:spPr/>
    </dgm:pt>
    <dgm:pt modelId="{B438A250-30EA-4CA7-A5B8-CA9A81363ED8}" type="pres">
      <dgm:prSet presAssocID="{85C5FC44-B7F9-4AE1-A94C-8B1146506B9D}" presName="rootComposite1" presStyleCnt="0"/>
      <dgm:spPr/>
    </dgm:pt>
    <dgm:pt modelId="{DF788A76-4379-42CC-A0BC-09E57744770E}" type="pres">
      <dgm:prSet presAssocID="{85C5FC44-B7F9-4AE1-A94C-8B1146506B9D}" presName="rootText1" presStyleLbl="alignAcc1" presStyleIdx="0" presStyleCnt="0" custScaleX="255961">
        <dgm:presLayoutVars>
          <dgm:chPref val="3"/>
        </dgm:presLayoutVars>
      </dgm:prSet>
      <dgm:spPr/>
      <dgm:t>
        <a:bodyPr/>
        <a:lstStyle/>
        <a:p>
          <a:endParaRPr lang="tr-TR"/>
        </a:p>
      </dgm:t>
    </dgm:pt>
    <dgm:pt modelId="{1E9C7E82-E916-48F7-9144-2838D76F0FEA}" type="pres">
      <dgm:prSet presAssocID="{85C5FC44-B7F9-4AE1-A94C-8B1146506B9D}" presName="topArc1" presStyleLbl="parChTrans1D1" presStyleIdx="0" presStyleCnt="10"/>
      <dgm:spPr/>
    </dgm:pt>
    <dgm:pt modelId="{F03851EB-15B5-4520-A69C-62774BD4FED7}" type="pres">
      <dgm:prSet presAssocID="{85C5FC44-B7F9-4AE1-A94C-8B1146506B9D}" presName="bottomArc1" presStyleLbl="parChTrans1D1" presStyleIdx="1" presStyleCnt="10"/>
      <dgm:spPr/>
    </dgm:pt>
    <dgm:pt modelId="{D549095B-FD59-4D6F-8549-999ADAD6CCED}" type="pres">
      <dgm:prSet presAssocID="{85C5FC44-B7F9-4AE1-A94C-8B1146506B9D}" presName="topConnNode1" presStyleLbl="node1" presStyleIdx="0" presStyleCnt="0"/>
      <dgm:spPr/>
      <dgm:t>
        <a:bodyPr/>
        <a:lstStyle/>
        <a:p>
          <a:endParaRPr lang="tr-TR"/>
        </a:p>
      </dgm:t>
    </dgm:pt>
    <dgm:pt modelId="{9D7524D7-E796-4D5E-A972-838EC604CAB9}" type="pres">
      <dgm:prSet presAssocID="{85C5FC44-B7F9-4AE1-A94C-8B1146506B9D}" presName="hierChild2" presStyleCnt="0"/>
      <dgm:spPr/>
    </dgm:pt>
    <dgm:pt modelId="{7B349B6B-9134-4011-9FCC-D6FC67F96097}" type="pres">
      <dgm:prSet presAssocID="{27B24392-1F1E-4C91-9F44-5EF8FFF95A65}" presName="Name28" presStyleLbl="parChTrans1D2" presStyleIdx="0" presStyleCnt="4"/>
      <dgm:spPr/>
      <dgm:t>
        <a:bodyPr/>
        <a:lstStyle/>
        <a:p>
          <a:endParaRPr lang="tr-TR"/>
        </a:p>
      </dgm:t>
    </dgm:pt>
    <dgm:pt modelId="{DE143DD8-0291-47BF-A0A5-48F26A2B7E9E}" type="pres">
      <dgm:prSet presAssocID="{7A592CDD-702F-4775-A2F1-9638CE74303E}" presName="hierRoot2" presStyleCnt="0">
        <dgm:presLayoutVars>
          <dgm:hierBranch val="init"/>
        </dgm:presLayoutVars>
      </dgm:prSet>
      <dgm:spPr/>
    </dgm:pt>
    <dgm:pt modelId="{531C0364-B807-4744-9AC6-EA0498BF6D85}" type="pres">
      <dgm:prSet presAssocID="{7A592CDD-702F-4775-A2F1-9638CE74303E}" presName="rootComposite2" presStyleCnt="0"/>
      <dgm:spPr/>
    </dgm:pt>
    <dgm:pt modelId="{4AE5AC65-C7F8-412A-BEB5-6B9B4FEBA14C}" type="pres">
      <dgm:prSet presAssocID="{7A592CDD-702F-4775-A2F1-9638CE74303E}" presName="rootText2" presStyleLbl="alignAcc1" presStyleIdx="0" presStyleCnt="0">
        <dgm:presLayoutVars>
          <dgm:chPref val="3"/>
        </dgm:presLayoutVars>
      </dgm:prSet>
      <dgm:spPr/>
      <dgm:t>
        <a:bodyPr/>
        <a:lstStyle/>
        <a:p>
          <a:endParaRPr lang="tr-TR"/>
        </a:p>
      </dgm:t>
    </dgm:pt>
    <dgm:pt modelId="{E0E6B580-5646-4352-8192-6B569BC1BA7F}" type="pres">
      <dgm:prSet presAssocID="{7A592CDD-702F-4775-A2F1-9638CE74303E}" presName="topArc2" presStyleLbl="parChTrans1D1" presStyleIdx="2" presStyleCnt="10"/>
      <dgm:spPr/>
    </dgm:pt>
    <dgm:pt modelId="{23561009-61E2-47DD-A364-F7DEAC9F4EE3}" type="pres">
      <dgm:prSet presAssocID="{7A592CDD-702F-4775-A2F1-9638CE74303E}" presName="bottomArc2" presStyleLbl="parChTrans1D1" presStyleIdx="3" presStyleCnt="10"/>
      <dgm:spPr/>
    </dgm:pt>
    <dgm:pt modelId="{9EEB69A6-F20D-4EF1-BFD7-B4A205602157}" type="pres">
      <dgm:prSet presAssocID="{7A592CDD-702F-4775-A2F1-9638CE74303E}" presName="topConnNode2" presStyleLbl="node2" presStyleIdx="0" presStyleCnt="0"/>
      <dgm:spPr/>
      <dgm:t>
        <a:bodyPr/>
        <a:lstStyle/>
        <a:p>
          <a:endParaRPr lang="tr-TR"/>
        </a:p>
      </dgm:t>
    </dgm:pt>
    <dgm:pt modelId="{B2BEBAB1-33CB-4302-A56A-A6EFF0E808F5}" type="pres">
      <dgm:prSet presAssocID="{7A592CDD-702F-4775-A2F1-9638CE74303E}" presName="hierChild4" presStyleCnt="0"/>
      <dgm:spPr/>
    </dgm:pt>
    <dgm:pt modelId="{B9BA6E45-BF7E-452E-BB01-8AB44976F421}" type="pres">
      <dgm:prSet presAssocID="{7A592CDD-702F-4775-A2F1-9638CE74303E}" presName="hierChild5" presStyleCnt="0"/>
      <dgm:spPr/>
    </dgm:pt>
    <dgm:pt modelId="{28F47137-D3AF-4D67-9820-27F6922E9626}" type="pres">
      <dgm:prSet presAssocID="{2F24425B-1EB7-4DBA-8316-F68C72FEBA5A}" presName="Name28" presStyleLbl="parChTrans1D2" presStyleIdx="1" presStyleCnt="4"/>
      <dgm:spPr/>
      <dgm:t>
        <a:bodyPr/>
        <a:lstStyle/>
        <a:p>
          <a:endParaRPr lang="tr-TR"/>
        </a:p>
      </dgm:t>
    </dgm:pt>
    <dgm:pt modelId="{87821219-4439-4E55-8973-27FA8CBD803A}" type="pres">
      <dgm:prSet presAssocID="{92F6EB69-F953-48D3-9DF9-5EC1DD5604C0}" presName="hierRoot2" presStyleCnt="0">
        <dgm:presLayoutVars>
          <dgm:hierBranch val="init"/>
        </dgm:presLayoutVars>
      </dgm:prSet>
      <dgm:spPr/>
    </dgm:pt>
    <dgm:pt modelId="{5A75D3A4-79A4-429E-8944-CAF1F9056C5B}" type="pres">
      <dgm:prSet presAssocID="{92F6EB69-F953-48D3-9DF9-5EC1DD5604C0}" presName="rootComposite2" presStyleCnt="0"/>
      <dgm:spPr/>
    </dgm:pt>
    <dgm:pt modelId="{F3F2A5D7-7B90-47C5-88FB-C6DD80A750AB}" type="pres">
      <dgm:prSet presAssocID="{92F6EB69-F953-48D3-9DF9-5EC1DD5604C0}" presName="rootText2" presStyleLbl="alignAcc1" presStyleIdx="0" presStyleCnt="0">
        <dgm:presLayoutVars>
          <dgm:chPref val="3"/>
        </dgm:presLayoutVars>
      </dgm:prSet>
      <dgm:spPr/>
      <dgm:t>
        <a:bodyPr/>
        <a:lstStyle/>
        <a:p>
          <a:endParaRPr lang="tr-TR"/>
        </a:p>
      </dgm:t>
    </dgm:pt>
    <dgm:pt modelId="{B0D8C827-C991-4204-AD53-795422156830}" type="pres">
      <dgm:prSet presAssocID="{92F6EB69-F953-48D3-9DF9-5EC1DD5604C0}" presName="topArc2" presStyleLbl="parChTrans1D1" presStyleIdx="4" presStyleCnt="10"/>
      <dgm:spPr/>
    </dgm:pt>
    <dgm:pt modelId="{8A121B3B-5176-4A57-A9BC-1325032898E8}" type="pres">
      <dgm:prSet presAssocID="{92F6EB69-F953-48D3-9DF9-5EC1DD5604C0}" presName="bottomArc2" presStyleLbl="parChTrans1D1" presStyleIdx="5" presStyleCnt="10"/>
      <dgm:spPr/>
    </dgm:pt>
    <dgm:pt modelId="{7A259B62-5152-40C3-8CF8-EE1A3CDBA19D}" type="pres">
      <dgm:prSet presAssocID="{92F6EB69-F953-48D3-9DF9-5EC1DD5604C0}" presName="topConnNode2" presStyleLbl="node2" presStyleIdx="0" presStyleCnt="0"/>
      <dgm:spPr/>
      <dgm:t>
        <a:bodyPr/>
        <a:lstStyle/>
        <a:p>
          <a:endParaRPr lang="tr-TR"/>
        </a:p>
      </dgm:t>
    </dgm:pt>
    <dgm:pt modelId="{56917E60-F019-4D05-A770-7E01BE6E66E3}" type="pres">
      <dgm:prSet presAssocID="{92F6EB69-F953-48D3-9DF9-5EC1DD5604C0}" presName="hierChild4" presStyleCnt="0"/>
      <dgm:spPr/>
    </dgm:pt>
    <dgm:pt modelId="{96B7EEE5-3BAA-4A44-9A23-4531DC3B115C}" type="pres">
      <dgm:prSet presAssocID="{92F6EB69-F953-48D3-9DF9-5EC1DD5604C0}" presName="hierChild5" presStyleCnt="0"/>
      <dgm:spPr/>
    </dgm:pt>
    <dgm:pt modelId="{33CB1E33-2DA5-4B57-AB32-C0BA561FEB1E}" type="pres">
      <dgm:prSet presAssocID="{BD21E073-4D8E-4158-9029-386877FF50BA}" presName="Name28" presStyleLbl="parChTrans1D2" presStyleIdx="2" presStyleCnt="4"/>
      <dgm:spPr/>
      <dgm:t>
        <a:bodyPr/>
        <a:lstStyle/>
        <a:p>
          <a:endParaRPr lang="tr-TR"/>
        </a:p>
      </dgm:t>
    </dgm:pt>
    <dgm:pt modelId="{E665D5FA-438E-4BCD-9D2F-27EC794F156A}" type="pres">
      <dgm:prSet presAssocID="{964757D7-F4CE-46A3-B02B-E9DDCB3E8DD4}" presName="hierRoot2" presStyleCnt="0">
        <dgm:presLayoutVars>
          <dgm:hierBranch val="init"/>
        </dgm:presLayoutVars>
      </dgm:prSet>
      <dgm:spPr/>
    </dgm:pt>
    <dgm:pt modelId="{E040745A-0992-44F1-A4D5-7787FD3CA067}" type="pres">
      <dgm:prSet presAssocID="{964757D7-F4CE-46A3-B02B-E9DDCB3E8DD4}" presName="rootComposite2" presStyleCnt="0"/>
      <dgm:spPr/>
    </dgm:pt>
    <dgm:pt modelId="{28C3E4FF-0CF6-4AFA-8E18-3D58B4516515}" type="pres">
      <dgm:prSet presAssocID="{964757D7-F4CE-46A3-B02B-E9DDCB3E8DD4}" presName="rootText2" presStyleLbl="alignAcc1" presStyleIdx="0" presStyleCnt="0">
        <dgm:presLayoutVars>
          <dgm:chPref val="3"/>
        </dgm:presLayoutVars>
      </dgm:prSet>
      <dgm:spPr/>
      <dgm:t>
        <a:bodyPr/>
        <a:lstStyle/>
        <a:p>
          <a:endParaRPr lang="tr-TR"/>
        </a:p>
      </dgm:t>
    </dgm:pt>
    <dgm:pt modelId="{D7E991D6-A6B5-4CD0-B77B-3A6F1AE8DD32}" type="pres">
      <dgm:prSet presAssocID="{964757D7-F4CE-46A3-B02B-E9DDCB3E8DD4}" presName="topArc2" presStyleLbl="parChTrans1D1" presStyleIdx="6" presStyleCnt="10"/>
      <dgm:spPr/>
    </dgm:pt>
    <dgm:pt modelId="{3C13B367-66F8-49E2-B06E-C08A50ADD76F}" type="pres">
      <dgm:prSet presAssocID="{964757D7-F4CE-46A3-B02B-E9DDCB3E8DD4}" presName="bottomArc2" presStyleLbl="parChTrans1D1" presStyleIdx="7" presStyleCnt="10"/>
      <dgm:spPr/>
    </dgm:pt>
    <dgm:pt modelId="{20A41B0E-7AD9-4503-81DF-F64E5683EAA7}" type="pres">
      <dgm:prSet presAssocID="{964757D7-F4CE-46A3-B02B-E9DDCB3E8DD4}" presName="topConnNode2" presStyleLbl="node2" presStyleIdx="0" presStyleCnt="0"/>
      <dgm:spPr/>
      <dgm:t>
        <a:bodyPr/>
        <a:lstStyle/>
        <a:p>
          <a:endParaRPr lang="tr-TR"/>
        </a:p>
      </dgm:t>
    </dgm:pt>
    <dgm:pt modelId="{46856F0E-F907-4321-9C2B-ED8095FAD1EE}" type="pres">
      <dgm:prSet presAssocID="{964757D7-F4CE-46A3-B02B-E9DDCB3E8DD4}" presName="hierChild4" presStyleCnt="0"/>
      <dgm:spPr/>
    </dgm:pt>
    <dgm:pt modelId="{1A16DE39-0D3A-4450-9A89-34FA056D8D6B}" type="pres">
      <dgm:prSet presAssocID="{964757D7-F4CE-46A3-B02B-E9DDCB3E8DD4}" presName="hierChild5" presStyleCnt="0"/>
      <dgm:spPr/>
    </dgm:pt>
    <dgm:pt modelId="{4885E75E-5AC4-4B19-B450-F8605A7E7E87}" type="pres">
      <dgm:prSet presAssocID="{22E7E2EC-98EB-4164-A43F-A1501CC04C8C}" presName="Name28" presStyleLbl="parChTrans1D2" presStyleIdx="3" presStyleCnt="4"/>
      <dgm:spPr/>
      <dgm:t>
        <a:bodyPr/>
        <a:lstStyle/>
        <a:p>
          <a:endParaRPr lang="tr-TR"/>
        </a:p>
      </dgm:t>
    </dgm:pt>
    <dgm:pt modelId="{A082CE4B-7597-41E7-B5D7-1AE070BC8C2D}" type="pres">
      <dgm:prSet presAssocID="{CA7D8B63-5A0C-4438-B90A-78CB54ABFA76}" presName="hierRoot2" presStyleCnt="0">
        <dgm:presLayoutVars>
          <dgm:hierBranch val="init"/>
        </dgm:presLayoutVars>
      </dgm:prSet>
      <dgm:spPr/>
    </dgm:pt>
    <dgm:pt modelId="{353D8F19-361B-44AC-8C57-7F8B843CAD0D}" type="pres">
      <dgm:prSet presAssocID="{CA7D8B63-5A0C-4438-B90A-78CB54ABFA76}" presName="rootComposite2" presStyleCnt="0"/>
      <dgm:spPr/>
    </dgm:pt>
    <dgm:pt modelId="{2287983F-AA65-4B57-AB10-9E9A47F1EA20}" type="pres">
      <dgm:prSet presAssocID="{CA7D8B63-5A0C-4438-B90A-78CB54ABFA76}" presName="rootText2" presStyleLbl="alignAcc1" presStyleIdx="0" presStyleCnt="0">
        <dgm:presLayoutVars>
          <dgm:chPref val="3"/>
        </dgm:presLayoutVars>
      </dgm:prSet>
      <dgm:spPr/>
      <dgm:t>
        <a:bodyPr/>
        <a:lstStyle/>
        <a:p>
          <a:endParaRPr lang="tr-TR"/>
        </a:p>
      </dgm:t>
    </dgm:pt>
    <dgm:pt modelId="{DC0EB206-7A8B-430F-8B68-50E8E6A9001F}" type="pres">
      <dgm:prSet presAssocID="{CA7D8B63-5A0C-4438-B90A-78CB54ABFA76}" presName="topArc2" presStyleLbl="parChTrans1D1" presStyleIdx="8" presStyleCnt="10"/>
      <dgm:spPr/>
    </dgm:pt>
    <dgm:pt modelId="{92E6EF1B-6E27-4142-B396-6B92C4F00019}" type="pres">
      <dgm:prSet presAssocID="{CA7D8B63-5A0C-4438-B90A-78CB54ABFA76}" presName="bottomArc2" presStyleLbl="parChTrans1D1" presStyleIdx="9" presStyleCnt="10"/>
      <dgm:spPr/>
    </dgm:pt>
    <dgm:pt modelId="{0F4A4B2D-018B-42A3-9A98-287A7015CEAF}" type="pres">
      <dgm:prSet presAssocID="{CA7D8B63-5A0C-4438-B90A-78CB54ABFA76}" presName="topConnNode2" presStyleLbl="node2" presStyleIdx="0" presStyleCnt="0"/>
      <dgm:spPr/>
      <dgm:t>
        <a:bodyPr/>
        <a:lstStyle/>
        <a:p>
          <a:endParaRPr lang="tr-TR"/>
        </a:p>
      </dgm:t>
    </dgm:pt>
    <dgm:pt modelId="{782549A4-D46A-492D-A6AD-E70DA252C455}" type="pres">
      <dgm:prSet presAssocID="{CA7D8B63-5A0C-4438-B90A-78CB54ABFA76}" presName="hierChild4" presStyleCnt="0"/>
      <dgm:spPr/>
    </dgm:pt>
    <dgm:pt modelId="{E62A7AD8-55B2-4BDA-BDF3-FBAAF378A28F}" type="pres">
      <dgm:prSet presAssocID="{CA7D8B63-5A0C-4438-B90A-78CB54ABFA76}" presName="hierChild5" presStyleCnt="0"/>
      <dgm:spPr/>
    </dgm:pt>
    <dgm:pt modelId="{212152F9-0A21-4198-86E6-6DEC5C81E79C}" type="pres">
      <dgm:prSet presAssocID="{85C5FC44-B7F9-4AE1-A94C-8B1146506B9D}" presName="hierChild3" presStyleCnt="0"/>
      <dgm:spPr/>
    </dgm:pt>
  </dgm:ptLst>
  <dgm:cxnLst>
    <dgm:cxn modelId="{46BD65C6-6F43-4057-9BE4-E50BAA3D4CA7}" type="presOf" srcId="{22E7E2EC-98EB-4164-A43F-A1501CC04C8C}" destId="{4885E75E-5AC4-4B19-B450-F8605A7E7E87}" srcOrd="0" destOrd="0" presId="urn:microsoft.com/office/officeart/2008/layout/HalfCircleOrganizationChart"/>
    <dgm:cxn modelId="{A5B44B92-A80A-4C8F-82BF-8ED0D9DA3DE5}" type="presOf" srcId="{CA7D8B63-5A0C-4438-B90A-78CB54ABFA76}" destId="{2287983F-AA65-4B57-AB10-9E9A47F1EA20}" srcOrd="0" destOrd="0" presId="urn:microsoft.com/office/officeart/2008/layout/HalfCircleOrganizationChart"/>
    <dgm:cxn modelId="{88B0700C-FFED-4C2E-BE77-8984736831CA}" type="presOf" srcId="{CA7D8B63-5A0C-4438-B90A-78CB54ABFA76}" destId="{0F4A4B2D-018B-42A3-9A98-287A7015CEAF}" srcOrd="1" destOrd="0" presId="urn:microsoft.com/office/officeart/2008/layout/HalfCircleOrganizationChart"/>
    <dgm:cxn modelId="{4E699DC9-49B7-40BE-8372-8C22486ED2DC}" srcId="{61B8AED7-61B8-4D3A-A09B-58F17DC82B41}" destId="{85C5FC44-B7F9-4AE1-A94C-8B1146506B9D}" srcOrd="0" destOrd="0" parTransId="{F5212F88-C0E3-4C30-9434-20D96F28DD08}" sibTransId="{FB09F26E-226E-4846-8416-A509C9127D4E}"/>
    <dgm:cxn modelId="{A675A2FB-83E0-4959-A43C-F580FB46C1FC}" type="presOf" srcId="{964757D7-F4CE-46A3-B02B-E9DDCB3E8DD4}" destId="{20A41B0E-7AD9-4503-81DF-F64E5683EAA7}" srcOrd="1" destOrd="0" presId="urn:microsoft.com/office/officeart/2008/layout/HalfCircleOrganizationChart"/>
    <dgm:cxn modelId="{2D2CA6BF-6834-4A85-A42D-052461E559B5}" srcId="{85C5FC44-B7F9-4AE1-A94C-8B1146506B9D}" destId="{964757D7-F4CE-46A3-B02B-E9DDCB3E8DD4}" srcOrd="2" destOrd="0" parTransId="{BD21E073-4D8E-4158-9029-386877FF50BA}" sibTransId="{EF793274-E52A-4DE4-8611-0F37473C227E}"/>
    <dgm:cxn modelId="{1E9580A6-6E36-4B8A-A518-7F3FC9D91FA4}" type="presOf" srcId="{964757D7-F4CE-46A3-B02B-E9DDCB3E8DD4}" destId="{28C3E4FF-0CF6-4AFA-8E18-3D58B4516515}" srcOrd="0" destOrd="0" presId="urn:microsoft.com/office/officeart/2008/layout/HalfCircleOrganizationChart"/>
    <dgm:cxn modelId="{BF7FF0B0-5BF3-45C2-9F4A-01473D029ED4}" type="presOf" srcId="{27B24392-1F1E-4C91-9F44-5EF8FFF95A65}" destId="{7B349B6B-9134-4011-9FCC-D6FC67F96097}" srcOrd="0" destOrd="0" presId="urn:microsoft.com/office/officeart/2008/layout/HalfCircleOrganizationChart"/>
    <dgm:cxn modelId="{2C9576EC-4F9E-4F94-89F3-A65C83B9D1E6}" type="presOf" srcId="{2F24425B-1EB7-4DBA-8316-F68C72FEBA5A}" destId="{28F47137-D3AF-4D67-9820-27F6922E9626}" srcOrd="0" destOrd="0" presId="urn:microsoft.com/office/officeart/2008/layout/HalfCircleOrganizationChart"/>
    <dgm:cxn modelId="{3F459086-CE76-44C7-BD3B-8F7DA3CFC67A}" type="presOf" srcId="{61B8AED7-61B8-4D3A-A09B-58F17DC82B41}" destId="{41BF66E3-29D4-46D8-B4DC-E1F19A3969CE}" srcOrd="0" destOrd="0" presId="urn:microsoft.com/office/officeart/2008/layout/HalfCircleOrganizationChart"/>
    <dgm:cxn modelId="{8B48D2CE-AD5E-4CF0-B3A8-E950C5E05F18}" type="presOf" srcId="{85C5FC44-B7F9-4AE1-A94C-8B1146506B9D}" destId="{D549095B-FD59-4D6F-8549-999ADAD6CCED}" srcOrd="1" destOrd="0" presId="urn:microsoft.com/office/officeart/2008/layout/HalfCircleOrganizationChart"/>
    <dgm:cxn modelId="{EF76E4E3-9068-4947-B358-C9057BEFF459}" srcId="{85C5FC44-B7F9-4AE1-A94C-8B1146506B9D}" destId="{7A592CDD-702F-4775-A2F1-9638CE74303E}" srcOrd="0" destOrd="0" parTransId="{27B24392-1F1E-4C91-9F44-5EF8FFF95A65}" sibTransId="{290AABD0-B8C9-41EA-A322-B36918476344}"/>
    <dgm:cxn modelId="{ECFFE2E2-ADCD-4C5B-A7B5-F5CA72C57244}" type="presOf" srcId="{92F6EB69-F953-48D3-9DF9-5EC1DD5604C0}" destId="{7A259B62-5152-40C3-8CF8-EE1A3CDBA19D}" srcOrd="1" destOrd="0" presId="urn:microsoft.com/office/officeart/2008/layout/HalfCircleOrganizationChart"/>
    <dgm:cxn modelId="{1C45C3BF-A7E2-4B2C-9278-13583307F09E}" type="presOf" srcId="{7A592CDD-702F-4775-A2F1-9638CE74303E}" destId="{9EEB69A6-F20D-4EF1-BFD7-B4A205602157}" srcOrd="1" destOrd="0" presId="urn:microsoft.com/office/officeart/2008/layout/HalfCircleOrganizationChart"/>
    <dgm:cxn modelId="{083F3F56-BC6D-48AA-B55A-CAE3733969D4}" type="presOf" srcId="{92F6EB69-F953-48D3-9DF9-5EC1DD5604C0}" destId="{F3F2A5D7-7B90-47C5-88FB-C6DD80A750AB}" srcOrd="0" destOrd="0" presId="urn:microsoft.com/office/officeart/2008/layout/HalfCircleOrganizationChart"/>
    <dgm:cxn modelId="{395A28F2-941E-4EF5-83D1-23451548A5BA}" srcId="{85C5FC44-B7F9-4AE1-A94C-8B1146506B9D}" destId="{CA7D8B63-5A0C-4438-B90A-78CB54ABFA76}" srcOrd="3" destOrd="0" parTransId="{22E7E2EC-98EB-4164-A43F-A1501CC04C8C}" sibTransId="{AB159BF3-05A0-4749-920C-A0F3CC32F048}"/>
    <dgm:cxn modelId="{B89BDA8C-E211-4438-94B2-7922230DCC90}" type="presOf" srcId="{85C5FC44-B7F9-4AE1-A94C-8B1146506B9D}" destId="{DF788A76-4379-42CC-A0BC-09E57744770E}" srcOrd="0" destOrd="0" presId="urn:microsoft.com/office/officeart/2008/layout/HalfCircleOrganizationChart"/>
    <dgm:cxn modelId="{5737AEAB-B8BC-4680-8D97-2E1268459C1E}" type="presOf" srcId="{BD21E073-4D8E-4158-9029-386877FF50BA}" destId="{33CB1E33-2DA5-4B57-AB32-C0BA561FEB1E}" srcOrd="0" destOrd="0" presId="urn:microsoft.com/office/officeart/2008/layout/HalfCircleOrganizationChart"/>
    <dgm:cxn modelId="{2ABF414E-D2E6-40C8-AE3D-8633FDFFE7FF}" type="presOf" srcId="{7A592CDD-702F-4775-A2F1-9638CE74303E}" destId="{4AE5AC65-C7F8-412A-BEB5-6B9B4FEBA14C}" srcOrd="0" destOrd="0" presId="urn:microsoft.com/office/officeart/2008/layout/HalfCircleOrganizationChart"/>
    <dgm:cxn modelId="{59E09D1F-CA30-4DD0-90C4-0BA5C1CE4D8B}" srcId="{85C5FC44-B7F9-4AE1-A94C-8B1146506B9D}" destId="{92F6EB69-F953-48D3-9DF9-5EC1DD5604C0}" srcOrd="1" destOrd="0" parTransId="{2F24425B-1EB7-4DBA-8316-F68C72FEBA5A}" sibTransId="{77B66B5C-7033-4924-943B-952057EE7BA4}"/>
    <dgm:cxn modelId="{08D6ED79-10C2-4AD6-A61C-D646C19DEFBA}" type="presParOf" srcId="{41BF66E3-29D4-46D8-B4DC-E1F19A3969CE}" destId="{B94C49AE-DCBB-4273-A60B-5329A9CACBA8}" srcOrd="0" destOrd="0" presId="urn:microsoft.com/office/officeart/2008/layout/HalfCircleOrganizationChart"/>
    <dgm:cxn modelId="{F3DF902D-1A1C-4815-AD2E-C4B3AE2484C4}" type="presParOf" srcId="{B94C49AE-DCBB-4273-A60B-5329A9CACBA8}" destId="{B438A250-30EA-4CA7-A5B8-CA9A81363ED8}" srcOrd="0" destOrd="0" presId="urn:microsoft.com/office/officeart/2008/layout/HalfCircleOrganizationChart"/>
    <dgm:cxn modelId="{DF252685-EC53-467C-AA9F-C9B8C72E5F8C}" type="presParOf" srcId="{B438A250-30EA-4CA7-A5B8-CA9A81363ED8}" destId="{DF788A76-4379-42CC-A0BC-09E57744770E}" srcOrd="0" destOrd="0" presId="urn:microsoft.com/office/officeart/2008/layout/HalfCircleOrganizationChart"/>
    <dgm:cxn modelId="{3230A76A-6D28-41C9-8815-A39D50D8BA65}" type="presParOf" srcId="{B438A250-30EA-4CA7-A5B8-CA9A81363ED8}" destId="{1E9C7E82-E916-48F7-9144-2838D76F0FEA}" srcOrd="1" destOrd="0" presId="urn:microsoft.com/office/officeart/2008/layout/HalfCircleOrganizationChart"/>
    <dgm:cxn modelId="{ABB0A66C-8281-4567-971F-7E5EADA6F9CA}" type="presParOf" srcId="{B438A250-30EA-4CA7-A5B8-CA9A81363ED8}" destId="{F03851EB-15B5-4520-A69C-62774BD4FED7}" srcOrd="2" destOrd="0" presId="urn:microsoft.com/office/officeart/2008/layout/HalfCircleOrganizationChart"/>
    <dgm:cxn modelId="{8CEC69D9-4EBE-4AB6-821B-B08450E009FD}" type="presParOf" srcId="{B438A250-30EA-4CA7-A5B8-CA9A81363ED8}" destId="{D549095B-FD59-4D6F-8549-999ADAD6CCED}" srcOrd="3" destOrd="0" presId="urn:microsoft.com/office/officeart/2008/layout/HalfCircleOrganizationChart"/>
    <dgm:cxn modelId="{8BC8C19B-729A-4FFE-A2CD-A3115B9280F8}" type="presParOf" srcId="{B94C49AE-DCBB-4273-A60B-5329A9CACBA8}" destId="{9D7524D7-E796-4D5E-A972-838EC604CAB9}" srcOrd="1" destOrd="0" presId="urn:microsoft.com/office/officeart/2008/layout/HalfCircleOrganizationChart"/>
    <dgm:cxn modelId="{F8023BE4-01F5-48F0-B8E6-9C3943685D51}" type="presParOf" srcId="{9D7524D7-E796-4D5E-A972-838EC604CAB9}" destId="{7B349B6B-9134-4011-9FCC-D6FC67F96097}" srcOrd="0" destOrd="0" presId="urn:microsoft.com/office/officeart/2008/layout/HalfCircleOrganizationChart"/>
    <dgm:cxn modelId="{0AC1645C-1744-4087-97A0-870756376A65}" type="presParOf" srcId="{9D7524D7-E796-4D5E-A972-838EC604CAB9}" destId="{DE143DD8-0291-47BF-A0A5-48F26A2B7E9E}" srcOrd="1" destOrd="0" presId="urn:microsoft.com/office/officeart/2008/layout/HalfCircleOrganizationChart"/>
    <dgm:cxn modelId="{3017412A-A112-4BDE-81FB-8CB73463B70F}" type="presParOf" srcId="{DE143DD8-0291-47BF-A0A5-48F26A2B7E9E}" destId="{531C0364-B807-4744-9AC6-EA0498BF6D85}" srcOrd="0" destOrd="0" presId="urn:microsoft.com/office/officeart/2008/layout/HalfCircleOrganizationChart"/>
    <dgm:cxn modelId="{0461AA95-7D8A-410F-BCDB-DB732DE3F277}" type="presParOf" srcId="{531C0364-B807-4744-9AC6-EA0498BF6D85}" destId="{4AE5AC65-C7F8-412A-BEB5-6B9B4FEBA14C}" srcOrd="0" destOrd="0" presId="urn:microsoft.com/office/officeart/2008/layout/HalfCircleOrganizationChart"/>
    <dgm:cxn modelId="{B6B9B379-C497-4B2C-A60F-E522BD5428BD}" type="presParOf" srcId="{531C0364-B807-4744-9AC6-EA0498BF6D85}" destId="{E0E6B580-5646-4352-8192-6B569BC1BA7F}" srcOrd="1" destOrd="0" presId="urn:microsoft.com/office/officeart/2008/layout/HalfCircleOrganizationChart"/>
    <dgm:cxn modelId="{5CC1AE24-DBEA-44A6-8EDA-0627A6A8E5DD}" type="presParOf" srcId="{531C0364-B807-4744-9AC6-EA0498BF6D85}" destId="{23561009-61E2-47DD-A364-F7DEAC9F4EE3}" srcOrd="2" destOrd="0" presId="urn:microsoft.com/office/officeart/2008/layout/HalfCircleOrganizationChart"/>
    <dgm:cxn modelId="{2DD1461A-E308-49E1-9D0A-9B5A03BE3EA7}" type="presParOf" srcId="{531C0364-B807-4744-9AC6-EA0498BF6D85}" destId="{9EEB69A6-F20D-4EF1-BFD7-B4A205602157}" srcOrd="3" destOrd="0" presId="urn:microsoft.com/office/officeart/2008/layout/HalfCircleOrganizationChart"/>
    <dgm:cxn modelId="{5EC7029E-F703-4AAC-8B3F-795EECE7D7AF}" type="presParOf" srcId="{DE143DD8-0291-47BF-A0A5-48F26A2B7E9E}" destId="{B2BEBAB1-33CB-4302-A56A-A6EFF0E808F5}" srcOrd="1" destOrd="0" presId="urn:microsoft.com/office/officeart/2008/layout/HalfCircleOrganizationChart"/>
    <dgm:cxn modelId="{DBBBF773-D7E2-4741-BA42-27F60ED292BD}" type="presParOf" srcId="{DE143DD8-0291-47BF-A0A5-48F26A2B7E9E}" destId="{B9BA6E45-BF7E-452E-BB01-8AB44976F421}" srcOrd="2" destOrd="0" presId="urn:microsoft.com/office/officeart/2008/layout/HalfCircleOrganizationChart"/>
    <dgm:cxn modelId="{2F241134-A90B-4F9A-8A5C-8DBAEAB11753}" type="presParOf" srcId="{9D7524D7-E796-4D5E-A972-838EC604CAB9}" destId="{28F47137-D3AF-4D67-9820-27F6922E9626}" srcOrd="2" destOrd="0" presId="urn:microsoft.com/office/officeart/2008/layout/HalfCircleOrganizationChart"/>
    <dgm:cxn modelId="{D0C2476C-42D6-493C-A267-34BB2A5B6570}" type="presParOf" srcId="{9D7524D7-E796-4D5E-A972-838EC604CAB9}" destId="{87821219-4439-4E55-8973-27FA8CBD803A}" srcOrd="3" destOrd="0" presId="urn:microsoft.com/office/officeart/2008/layout/HalfCircleOrganizationChart"/>
    <dgm:cxn modelId="{D8A13BD4-8842-4AD2-ABB3-303612982722}" type="presParOf" srcId="{87821219-4439-4E55-8973-27FA8CBD803A}" destId="{5A75D3A4-79A4-429E-8944-CAF1F9056C5B}" srcOrd="0" destOrd="0" presId="urn:microsoft.com/office/officeart/2008/layout/HalfCircleOrganizationChart"/>
    <dgm:cxn modelId="{93718FF2-E9DB-4046-AEFC-C8B20D3A1AF1}" type="presParOf" srcId="{5A75D3A4-79A4-429E-8944-CAF1F9056C5B}" destId="{F3F2A5D7-7B90-47C5-88FB-C6DD80A750AB}" srcOrd="0" destOrd="0" presId="urn:microsoft.com/office/officeart/2008/layout/HalfCircleOrganizationChart"/>
    <dgm:cxn modelId="{62139BCE-022D-425A-A840-0DB6C919794F}" type="presParOf" srcId="{5A75D3A4-79A4-429E-8944-CAF1F9056C5B}" destId="{B0D8C827-C991-4204-AD53-795422156830}" srcOrd="1" destOrd="0" presId="urn:microsoft.com/office/officeart/2008/layout/HalfCircleOrganizationChart"/>
    <dgm:cxn modelId="{4651C1A2-52EF-450E-B38C-0485AA58B03B}" type="presParOf" srcId="{5A75D3A4-79A4-429E-8944-CAF1F9056C5B}" destId="{8A121B3B-5176-4A57-A9BC-1325032898E8}" srcOrd="2" destOrd="0" presId="urn:microsoft.com/office/officeart/2008/layout/HalfCircleOrganizationChart"/>
    <dgm:cxn modelId="{28F8A4D4-4FFF-49CB-AF15-105AC4AFAE92}" type="presParOf" srcId="{5A75D3A4-79A4-429E-8944-CAF1F9056C5B}" destId="{7A259B62-5152-40C3-8CF8-EE1A3CDBA19D}" srcOrd="3" destOrd="0" presId="urn:microsoft.com/office/officeart/2008/layout/HalfCircleOrganizationChart"/>
    <dgm:cxn modelId="{1EB95210-151F-4361-8719-0F467E0BB460}" type="presParOf" srcId="{87821219-4439-4E55-8973-27FA8CBD803A}" destId="{56917E60-F019-4D05-A770-7E01BE6E66E3}" srcOrd="1" destOrd="0" presId="urn:microsoft.com/office/officeart/2008/layout/HalfCircleOrganizationChart"/>
    <dgm:cxn modelId="{AF2A57E5-FC29-430B-A4CF-97FA9B78B72B}" type="presParOf" srcId="{87821219-4439-4E55-8973-27FA8CBD803A}" destId="{96B7EEE5-3BAA-4A44-9A23-4531DC3B115C}" srcOrd="2" destOrd="0" presId="urn:microsoft.com/office/officeart/2008/layout/HalfCircleOrganizationChart"/>
    <dgm:cxn modelId="{92235338-55CE-4385-B43F-7D62E8C27236}" type="presParOf" srcId="{9D7524D7-E796-4D5E-A972-838EC604CAB9}" destId="{33CB1E33-2DA5-4B57-AB32-C0BA561FEB1E}" srcOrd="4" destOrd="0" presId="urn:microsoft.com/office/officeart/2008/layout/HalfCircleOrganizationChart"/>
    <dgm:cxn modelId="{F99CBC4F-7B63-4B1C-A0A4-EF41B01BADB6}" type="presParOf" srcId="{9D7524D7-E796-4D5E-A972-838EC604CAB9}" destId="{E665D5FA-438E-4BCD-9D2F-27EC794F156A}" srcOrd="5" destOrd="0" presId="urn:microsoft.com/office/officeart/2008/layout/HalfCircleOrganizationChart"/>
    <dgm:cxn modelId="{B1E6E455-A955-4571-9FCF-D4C1E42DF3FA}" type="presParOf" srcId="{E665D5FA-438E-4BCD-9D2F-27EC794F156A}" destId="{E040745A-0992-44F1-A4D5-7787FD3CA067}" srcOrd="0" destOrd="0" presId="urn:microsoft.com/office/officeart/2008/layout/HalfCircleOrganizationChart"/>
    <dgm:cxn modelId="{830C6053-8C30-438E-A5B3-EC9B7E3AA6D7}" type="presParOf" srcId="{E040745A-0992-44F1-A4D5-7787FD3CA067}" destId="{28C3E4FF-0CF6-4AFA-8E18-3D58B4516515}" srcOrd="0" destOrd="0" presId="urn:microsoft.com/office/officeart/2008/layout/HalfCircleOrganizationChart"/>
    <dgm:cxn modelId="{E0D14EB1-F1AF-4AAC-97D0-19305EA90ECB}" type="presParOf" srcId="{E040745A-0992-44F1-A4D5-7787FD3CA067}" destId="{D7E991D6-A6B5-4CD0-B77B-3A6F1AE8DD32}" srcOrd="1" destOrd="0" presId="urn:microsoft.com/office/officeart/2008/layout/HalfCircleOrganizationChart"/>
    <dgm:cxn modelId="{0147E335-E67E-4B79-BD8B-AF62CF88147A}" type="presParOf" srcId="{E040745A-0992-44F1-A4D5-7787FD3CA067}" destId="{3C13B367-66F8-49E2-B06E-C08A50ADD76F}" srcOrd="2" destOrd="0" presId="urn:microsoft.com/office/officeart/2008/layout/HalfCircleOrganizationChart"/>
    <dgm:cxn modelId="{66AE5287-1D43-43FC-992D-8EAF12078F10}" type="presParOf" srcId="{E040745A-0992-44F1-A4D5-7787FD3CA067}" destId="{20A41B0E-7AD9-4503-81DF-F64E5683EAA7}" srcOrd="3" destOrd="0" presId="urn:microsoft.com/office/officeart/2008/layout/HalfCircleOrganizationChart"/>
    <dgm:cxn modelId="{F87E85A7-C044-4F2C-BFDC-F1E97535F2FC}" type="presParOf" srcId="{E665D5FA-438E-4BCD-9D2F-27EC794F156A}" destId="{46856F0E-F907-4321-9C2B-ED8095FAD1EE}" srcOrd="1" destOrd="0" presId="urn:microsoft.com/office/officeart/2008/layout/HalfCircleOrganizationChart"/>
    <dgm:cxn modelId="{8083DBB9-BE46-4572-BD4E-53B5A5EC6D44}" type="presParOf" srcId="{E665D5FA-438E-4BCD-9D2F-27EC794F156A}" destId="{1A16DE39-0D3A-4450-9A89-34FA056D8D6B}" srcOrd="2" destOrd="0" presId="urn:microsoft.com/office/officeart/2008/layout/HalfCircleOrganizationChart"/>
    <dgm:cxn modelId="{41E89F11-AA02-4150-A06C-81CC25B3EB28}" type="presParOf" srcId="{9D7524D7-E796-4D5E-A972-838EC604CAB9}" destId="{4885E75E-5AC4-4B19-B450-F8605A7E7E87}" srcOrd="6" destOrd="0" presId="urn:microsoft.com/office/officeart/2008/layout/HalfCircleOrganizationChart"/>
    <dgm:cxn modelId="{5C59440E-A720-47B5-8856-65B421224207}" type="presParOf" srcId="{9D7524D7-E796-4D5E-A972-838EC604CAB9}" destId="{A082CE4B-7597-41E7-B5D7-1AE070BC8C2D}" srcOrd="7" destOrd="0" presId="urn:microsoft.com/office/officeart/2008/layout/HalfCircleOrganizationChart"/>
    <dgm:cxn modelId="{0761210E-5FEE-4237-8448-2905B9151FDF}" type="presParOf" srcId="{A082CE4B-7597-41E7-B5D7-1AE070BC8C2D}" destId="{353D8F19-361B-44AC-8C57-7F8B843CAD0D}" srcOrd="0" destOrd="0" presId="urn:microsoft.com/office/officeart/2008/layout/HalfCircleOrganizationChart"/>
    <dgm:cxn modelId="{73A57294-4CE0-4866-880C-497BEE90935A}" type="presParOf" srcId="{353D8F19-361B-44AC-8C57-7F8B843CAD0D}" destId="{2287983F-AA65-4B57-AB10-9E9A47F1EA20}" srcOrd="0" destOrd="0" presId="urn:microsoft.com/office/officeart/2008/layout/HalfCircleOrganizationChart"/>
    <dgm:cxn modelId="{4F42EA2F-2ED7-413A-8BA4-2FAFED9C6A6E}" type="presParOf" srcId="{353D8F19-361B-44AC-8C57-7F8B843CAD0D}" destId="{DC0EB206-7A8B-430F-8B68-50E8E6A9001F}" srcOrd="1" destOrd="0" presId="urn:microsoft.com/office/officeart/2008/layout/HalfCircleOrganizationChart"/>
    <dgm:cxn modelId="{88AAFB58-9390-4F5E-9BD9-07FAFF25C98E}" type="presParOf" srcId="{353D8F19-361B-44AC-8C57-7F8B843CAD0D}" destId="{92E6EF1B-6E27-4142-B396-6B92C4F00019}" srcOrd="2" destOrd="0" presId="urn:microsoft.com/office/officeart/2008/layout/HalfCircleOrganizationChart"/>
    <dgm:cxn modelId="{2D754376-6833-4391-AB51-0ED9406B52B0}" type="presParOf" srcId="{353D8F19-361B-44AC-8C57-7F8B843CAD0D}" destId="{0F4A4B2D-018B-42A3-9A98-287A7015CEAF}" srcOrd="3" destOrd="0" presId="urn:microsoft.com/office/officeart/2008/layout/HalfCircleOrganizationChart"/>
    <dgm:cxn modelId="{1E46A346-A48A-429A-A617-25985206A7CD}" type="presParOf" srcId="{A082CE4B-7597-41E7-B5D7-1AE070BC8C2D}" destId="{782549A4-D46A-492D-A6AD-E70DA252C455}" srcOrd="1" destOrd="0" presId="urn:microsoft.com/office/officeart/2008/layout/HalfCircleOrganizationChart"/>
    <dgm:cxn modelId="{90BBA9F6-26A9-47E6-AF59-E729EC00F0D2}" type="presParOf" srcId="{A082CE4B-7597-41E7-B5D7-1AE070BC8C2D}" destId="{E62A7AD8-55B2-4BDA-BDF3-FBAAF378A28F}" srcOrd="2" destOrd="0" presId="urn:microsoft.com/office/officeart/2008/layout/HalfCircleOrganizationChart"/>
    <dgm:cxn modelId="{505B0F79-6A20-497E-B27E-E8959FA60007}" type="presParOf" srcId="{B94C49AE-DCBB-4273-A60B-5329A9CACBA8}" destId="{212152F9-0A21-4198-86E6-6DEC5C81E79C}" srcOrd="2" destOrd="0" presId="urn:microsoft.com/office/officeart/2008/layout/HalfCircleOrganizationChar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85E75E-5AC4-4B19-B450-F8605A7E7E87}">
      <dsp:nvSpPr>
        <dsp:cNvPr id="0" name=""/>
        <dsp:cNvSpPr/>
      </dsp:nvSpPr>
      <dsp:spPr>
        <a:xfrm>
          <a:off x="5840711" y="2980731"/>
          <a:ext cx="4574480" cy="529278"/>
        </a:xfrm>
        <a:custGeom>
          <a:avLst/>
          <a:gdLst/>
          <a:ahLst/>
          <a:cxnLst/>
          <a:rect l="0" t="0" r="0" b="0"/>
          <a:pathLst>
            <a:path>
              <a:moveTo>
                <a:pt x="0" y="0"/>
              </a:moveTo>
              <a:lnTo>
                <a:pt x="0" y="264639"/>
              </a:lnTo>
              <a:lnTo>
                <a:pt x="4574480" y="264639"/>
              </a:lnTo>
              <a:lnTo>
                <a:pt x="4574480" y="529278"/>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CB1E33-2DA5-4B57-AB32-C0BA561FEB1E}">
      <dsp:nvSpPr>
        <dsp:cNvPr id="0" name=""/>
        <dsp:cNvSpPr/>
      </dsp:nvSpPr>
      <dsp:spPr>
        <a:xfrm>
          <a:off x="5840711" y="2980731"/>
          <a:ext cx="1524826" cy="529278"/>
        </a:xfrm>
        <a:custGeom>
          <a:avLst/>
          <a:gdLst/>
          <a:ahLst/>
          <a:cxnLst/>
          <a:rect l="0" t="0" r="0" b="0"/>
          <a:pathLst>
            <a:path>
              <a:moveTo>
                <a:pt x="0" y="0"/>
              </a:moveTo>
              <a:lnTo>
                <a:pt x="0" y="264639"/>
              </a:lnTo>
              <a:lnTo>
                <a:pt x="1524826" y="264639"/>
              </a:lnTo>
              <a:lnTo>
                <a:pt x="1524826" y="529278"/>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F47137-D3AF-4D67-9820-27F6922E9626}">
      <dsp:nvSpPr>
        <dsp:cNvPr id="0" name=""/>
        <dsp:cNvSpPr/>
      </dsp:nvSpPr>
      <dsp:spPr>
        <a:xfrm>
          <a:off x="4315884" y="2980731"/>
          <a:ext cx="1524826" cy="529278"/>
        </a:xfrm>
        <a:custGeom>
          <a:avLst/>
          <a:gdLst/>
          <a:ahLst/>
          <a:cxnLst/>
          <a:rect l="0" t="0" r="0" b="0"/>
          <a:pathLst>
            <a:path>
              <a:moveTo>
                <a:pt x="1524826" y="0"/>
              </a:moveTo>
              <a:lnTo>
                <a:pt x="1524826" y="264639"/>
              </a:lnTo>
              <a:lnTo>
                <a:pt x="0" y="264639"/>
              </a:lnTo>
              <a:lnTo>
                <a:pt x="0" y="529278"/>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349B6B-9134-4011-9FCC-D6FC67F96097}">
      <dsp:nvSpPr>
        <dsp:cNvPr id="0" name=""/>
        <dsp:cNvSpPr/>
      </dsp:nvSpPr>
      <dsp:spPr>
        <a:xfrm>
          <a:off x="1266230" y="2980731"/>
          <a:ext cx="4574480" cy="529278"/>
        </a:xfrm>
        <a:custGeom>
          <a:avLst/>
          <a:gdLst/>
          <a:ahLst/>
          <a:cxnLst/>
          <a:rect l="0" t="0" r="0" b="0"/>
          <a:pathLst>
            <a:path>
              <a:moveTo>
                <a:pt x="4574480" y="0"/>
              </a:moveTo>
              <a:lnTo>
                <a:pt x="4574480" y="264639"/>
              </a:lnTo>
              <a:lnTo>
                <a:pt x="0" y="264639"/>
              </a:lnTo>
              <a:lnTo>
                <a:pt x="0" y="529278"/>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9C7E82-E916-48F7-9144-2838D76F0FEA}">
      <dsp:nvSpPr>
        <dsp:cNvPr id="0" name=""/>
        <dsp:cNvSpPr/>
      </dsp:nvSpPr>
      <dsp:spPr>
        <a:xfrm>
          <a:off x="4227916" y="1720544"/>
          <a:ext cx="3225588" cy="1260187"/>
        </a:xfrm>
        <a:prstGeom prst="arc">
          <a:avLst>
            <a:gd name="adj1" fmla="val 13200000"/>
            <a:gd name="adj2" fmla="val 19200000"/>
          </a:avLst>
        </a:prstGeom>
        <a:noFill/>
        <a:ln w="1905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3851EB-15B5-4520-A69C-62774BD4FED7}">
      <dsp:nvSpPr>
        <dsp:cNvPr id="0" name=""/>
        <dsp:cNvSpPr/>
      </dsp:nvSpPr>
      <dsp:spPr>
        <a:xfrm>
          <a:off x="4227916" y="1720544"/>
          <a:ext cx="3225588" cy="1260187"/>
        </a:xfrm>
        <a:prstGeom prst="arc">
          <a:avLst>
            <a:gd name="adj1" fmla="val 2400000"/>
            <a:gd name="adj2" fmla="val 8400000"/>
          </a:avLst>
        </a:prstGeom>
        <a:noFill/>
        <a:ln w="1905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788A76-4379-42CC-A0BC-09E57744770E}">
      <dsp:nvSpPr>
        <dsp:cNvPr id="0" name=""/>
        <dsp:cNvSpPr/>
      </dsp:nvSpPr>
      <dsp:spPr>
        <a:xfrm>
          <a:off x="2615122" y="1947377"/>
          <a:ext cx="6451177" cy="806520"/>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tr-TR" sz="4000" b="1" kern="1200" dirty="0">
              <a:solidFill>
                <a:schemeClr val="accent1">
                  <a:lumMod val="75000"/>
                </a:schemeClr>
              </a:solidFill>
              <a:latin typeface="Times New Roman" pitchFamily="18" charset="0"/>
              <a:cs typeface="Times New Roman" pitchFamily="18" charset="0"/>
            </a:rPr>
            <a:t>Okul Yönlendirme Komisyonu</a:t>
          </a:r>
        </a:p>
      </dsp:txBody>
      <dsp:txXfrm>
        <a:off x="2615122" y="1947377"/>
        <a:ext cx="6451177" cy="806520"/>
      </dsp:txXfrm>
    </dsp:sp>
    <dsp:sp modelId="{E0E6B580-5646-4352-8192-6B569BC1BA7F}">
      <dsp:nvSpPr>
        <dsp:cNvPr id="0" name=""/>
        <dsp:cNvSpPr/>
      </dsp:nvSpPr>
      <dsp:spPr>
        <a:xfrm>
          <a:off x="636136" y="3510010"/>
          <a:ext cx="1260187" cy="1260187"/>
        </a:xfrm>
        <a:prstGeom prst="arc">
          <a:avLst>
            <a:gd name="adj1" fmla="val 13200000"/>
            <a:gd name="adj2" fmla="val 19200000"/>
          </a:avLst>
        </a:prstGeom>
        <a:noFill/>
        <a:ln w="1905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561009-61E2-47DD-A364-F7DEAC9F4EE3}">
      <dsp:nvSpPr>
        <dsp:cNvPr id="0" name=""/>
        <dsp:cNvSpPr/>
      </dsp:nvSpPr>
      <dsp:spPr>
        <a:xfrm>
          <a:off x="636136" y="3510010"/>
          <a:ext cx="1260187" cy="1260187"/>
        </a:xfrm>
        <a:prstGeom prst="arc">
          <a:avLst>
            <a:gd name="adj1" fmla="val 2400000"/>
            <a:gd name="adj2" fmla="val 8400000"/>
          </a:avLst>
        </a:prstGeom>
        <a:noFill/>
        <a:ln w="1905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E5AC65-C7F8-412A-BEB5-6B9B4FEBA14C}">
      <dsp:nvSpPr>
        <dsp:cNvPr id="0" name=""/>
        <dsp:cNvSpPr/>
      </dsp:nvSpPr>
      <dsp:spPr>
        <a:xfrm>
          <a:off x="6042" y="3736844"/>
          <a:ext cx="2520375" cy="806520"/>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b="1" kern="1200" dirty="0">
              <a:solidFill>
                <a:schemeClr val="tx1">
                  <a:lumMod val="95000"/>
                  <a:lumOff val="5000"/>
                </a:schemeClr>
              </a:solidFill>
            </a:rPr>
            <a:t>Okul Müdürü (Başkan</a:t>
          </a:r>
          <a:r>
            <a:rPr lang="tr-TR" sz="1800" b="1" kern="1200" dirty="0">
              <a:solidFill>
                <a:schemeClr val="bg1"/>
              </a:solidFill>
            </a:rPr>
            <a:t>)</a:t>
          </a:r>
        </a:p>
      </dsp:txBody>
      <dsp:txXfrm>
        <a:off x="6042" y="3736844"/>
        <a:ext cx="2520375" cy="806520"/>
      </dsp:txXfrm>
    </dsp:sp>
    <dsp:sp modelId="{B0D8C827-C991-4204-AD53-795422156830}">
      <dsp:nvSpPr>
        <dsp:cNvPr id="0" name=""/>
        <dsp:cNvSpPr/>
      </dsp:nvSpPr>
      <dsp:spPr>
        <a:xfrm>
          <a:off x="3685790" y="3510010"/>
          <a:ext cx="1260187" cy="1260187"/>
        </a:xfrm>
        <a:prstGeom prst="arc">
          <a:avLst>
            <a:gd name="adj1" fmla="val 13200000"/>
            <a:gd name="adj2" fmla="val 19200000"/>
          </a:avLst>
        </a:prstGeom>
        <a:noFill/>
        <a:ln w="1905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121B3B-5176-4A57-A9BC-1325032898E8}">
      <dsp:nvSpPr>
        <dsp:cNvPr id="0" name=""/>
        <dsp:cNvSpPr/>
      </dsp:nvSpPr>
      <dsp:spPr>
        <a:xfrm>
          <a:off x="3685790" y="3510010"/>
          <a:ext cx="1260187" cy="1260187"/>
        </a:xfrm>
        <a:prstGeom prst="arc">
          <a:avLst>
            <a:gd name="adj1" fmla="val 2400000"/>
            <a:gd name="adj2" fmla="val 8400000"/>
          </a:avLst>
        </a:prstGeom>
        <a:noFill/>
        <a:ln w="1905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F2A5D7-7B90-47C5-88FB-C6DD80A750AB}">
      <dsp:nvSpPr>
        <dsp:cNvPr id="0" name=""/>
        <dsp:cNvSpPr/>
      </dsp:nvSpPr>
      <dsp:spPr>
        <a:xfrm>
          <a:off x="3055696" y="3736844"/>
          <a:ext cx="2520375" cy="806520"/>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b="1" kern="1200" dirty="0"/>
            <a:t>Müdür yardımcısı</a:t>
          </a:r>
        </a:p>
        <a:p>
          <a:pPr lvl="0" algn="ctr" defTabSz="800100">
            <a:lnSpc>
              <a:spcPct val="90000"/>
            </a:lnSpc>
            <a:spcBef>
              <a:spcPct val="0"/>
            </a:spcBef>
            <a:spcAft>
              <a:spcPct val="35000"/>
            </a:spcAft>
          </a:pPr>
          <a:r>
            <a:rPr lang="tr-TR" sz="1800" b="1" kern="1200" dirty="0"/>
            <a:t>(Tamamı)</a:t>
          </a:r>
        </a:p>
      </dsp:txBody>
      <dsp:txXfrm>
        <a:off x="3055696" y="3736844"/>
        <a:ext cx="2520375" cy="806520"/>
      </dsp:txXfrm>
    </dsp:sp>
    <dsp:sp modelId="{D7E991D6-A6B5-4CD0-B77B-3A6F1AE8DD32}">
      <dsp:nvSpPr>
        <dsp:cNvPr id="0" name=""/>
        <dsp:cNvSpPr/>
      </dsp:nvSpPr>
      <dsp:spPr>
        <a:xfrm>
          <a:off x="6735444" y="3510010"/>
          <a:ext cx="1260187" cy="1260187"/>
        </a:xfrm>
        <a:prstGeom prst="arc">
          <a:avLst>
            <a:gd name="adj1" fmla="val 13200000"/>
            <a:gd name="adj2" fmla="val 19200000"/>
          </a:avLst>
        </a:prstGeom>
        <a:noFill/>
        <a:ln w="1905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13B367-66F8-49E2-B06E-C08A50ADD76F}">
      <dsp:nvSpPr>
        <dsp:cNvPr id="0" name=""/>
        <dsp:cNvSpPr/>
      </dsp:nvSpPr>
      <dsp:spPr>
        <a:xfrm>
          <a:off x="6735444" y="3510010"/>
          <a:ext cx="1260187" cy="1260187"/>
        </a:xfrm>
        <a:prstGeom prst="arc">
          <a:avLst>
            <a:gd name="adj1" fmla="val 2400000"/>
            <a:gd name="adj2" fmla="val 8400000"/>
          </a:avLst>
        </a:prstGeom>
        <a:noFill/>
        <a:ln w="1905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C3E4FF-0CF6-4AFA-8E18-3D58B4516515}">
      <dsp:nvSpPr>
        <dsp:cNvPr id="0" name=""/>
        <dsp:cNvSpPr/>
      </dsp:nvSpPr>
      <dsp:spPr>
        <a:xfrm>
          <a:off x="6105350" y="3736844"/>
          <a:ext cx="2520375" cy="806520"/>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b="1" kern="1200" dirty="0"/>
            <a:t>Rehber öğretmen/psikolojik danışman(Tamamı)</a:t>
          </a:r>
        </a:p>
      </dsp:txBody>
      <dsp:txXfrm>
        <a:off x="6105350" y="3736844"/>
        <a:ext cx="2520375" cy="806520"/>
      </dsp:txXfrm>
    </dsp:sp>
    <dsp:sp modelId="{DC0EB206-7A8B-430F-8B68-50E8E6A9001F}">
      <dsp:nvSpPr>
        <dsp:cNvPr id="0" name=""/>
        <dsp:cNvSpPr/>
      </dsp:nvSpPr>
      <dsp:spPr>
        <a:xfrm>
          <a:off x="9785098" y="3510010"/>
          <a:ext cx="1260187" cy="1260187"/>
        </a:xfrm>
        <a:prstGeom prst="arc">
          <a:avLst>
            <a:gd name="adj1" fmla="val 13200000"/>
            <a:gd name="adj2" fmla="val 19200000"/>
          </a:avLst>
        </a:prstGeom>
        <a:noFill/>
        <a:ln w="1905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E6EF1B-6E27-4142-B396-6B92C4F00019}">
      <dsp:nvSpPr>
        <dsp:cNvPr id="0" name=""/>
        <dsp:cNvSpPr/>
      </dsp:nvSpPr>
      <dsp:spPr>
        <a:xfrm>
          <a:off x="9785098" y="3510010"/>
          <a:ext cx="1260187" cy="1260187"/>
        </a:xfrm>
        <a:prstGeom prst="arc">
          <a:avLst>
            <a:gd name="adj1" fmla="val 2400000"/>
            <a:gd name="adj2" fmla="val 8400000"/>
          </a:avLst>
        </a:prstGeom>
        <a:noFill/>
        <a:ln w="1905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87983F-AA65-4B57-AB10-9E9A47F1EA20}">
      <dsp:nvSpPr>
        <dsp:cNvPr id="0" name=""/>
        <dsp:cNvSpPr/>
      </dsp:nvSpPr>
      <dsp:spPr>
        <a:xfrm>
          <a:off x="9155004" y="3736844"/>
          <a:ext cx="2520375" cy="806520"/>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b="1" kern="1200" dirty="0"/>
            <a:t>Her sınıf </a:t>
          </a:r>
          <a:r>
            <a:rPr lang="tr-TR" sz="1800" b="1" kern="1200" dirty="0" smtClean="0"/>
            <a:t>düzeyinden (1-2-3)  </a:t>
          </a:r>
          <a:r>
            <a:rPr lang="tr-TR" sz="1800" b="1" kern="1200" dirty="0"/>
            <a:t>en az 1 sınıf öğretmeni</a:t>
          </a:r>
        </a:p>
      </dsp:txBody>
      <dsp:txXfrm>
        <a:off x="9155004" y="3736844"/>
        <a:ext cx="2520375" cy="806520"/>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9C9AD3-C2BC-4330-A841-CC1C92679290}" type="datetimeFigureOut">
              <a:rPr lang="tr-TR" smtClean="0"/>
              <a:pPr/>
              <a:t>3.01.2024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E73DC3-332B-4B9A-8EC1-B7084ABF03A3}" type="slidenum">
              <a:rPr lang="tr-TR" smtClean="0"/>
              <a:pPr/>
              <a:t>‹#›</a:t>
            </a:fld>
            <a:endParaRPr lang="tr-TR"/>
          </a:p>
        </p:txBody>
      </p:sp>
    </p:spTree>
    <p:extLst>
      <p:ext uri="{BB962C8B-B14F-4D97-AF65-F5344CB8AC3E}">
        <p14:creationId xmlns:p14="http://schemas.microsoft.com/office/powerpoint/2010/main" xmlns="" val="3292939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EE73DC3-332B-4B9A-8EC1-B7084ABF03A3}" type="slidenum">
              <a:rPr lang="tr-TR" smtClean="0"/>
              <a:pPr/>
              <a:t>4</a:t>
            </a:fld>
            <a:endParaRPr lang="tr-TR"/>
          </a:p>
        </p:txBody>
      </p:sp>
    </p:spTree>
    <p:extLst>
      <p:ext uri="{BB962C8B-B14F-4D97-AF65-F5344CB8AC3E}">
        <p14:creationId xmlns:p14="http://schemas.microsoft.com/office/powerpoint/2010/main" xmlns="" val="4238155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3" name="22 Dikdörtgen"/>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Dikdörtgen"/>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Dikdörtgen"/>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Dikdörtgen"/>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Dikdörtgen"/>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Yuvarlatılmış Dikdörtgen"/>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Yuvarlatılmış Dikdörtgen"/>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Dikdörtgen"/>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8940800" y="4206240"/>
            <a:ext cx="1280160" cy="457200"/>
          </a:xfrm>
        </p:spPr>
        <p:txBody>
          <a:bodyPr/>
          <a:lstStyle/>
          <a:p>
            <a:fld id="{C3B42B98-D1CE-4C69-811C-DC2A54D9217E}" type="datetimeFigureOut">
              <a:rPr lang="tr-TR" smtClean="0"/>
              <a:pPr/>
              <a:t>3.01.2024</a:t>
            </a:fld>
            <a:endParaRPr lang="tr-TR"/>
          </a:p>
        </p:txBody>
      </p:sp>
      <p:sp>
        <p:nvSpPr>
          <p:cNvPr id="17" name="16 Altbilgi Yer Tutucusu"/>
          <p:cNvSpPr>
            <a:spLocks noGrp="1"/>
          </p:cNvSpPr>
          <p:nvPr>
            <p:ph type="ftr" sz="quarter" idx="11"/>
          </p:nvPr>
        </p:nvSpPr>
        <p:spPr>
          <a:xfrm>
            <a:off x="7213600" y="4205288"/>
            <a:ext cx="1727200" cy="457200"/>
          </a:xfrm>
        </p:spPr>
        <p:txBody>
          <a:bodyPr/>
          <a:lstStyle/>
          <a:p>
            <a:endParaRPr lang="tr-TR"/>
          </a:p>
        </p:txBody>
      </p:sp>
      <p:sp>
        <p:nvSpPr>
          <p:cNvPr id="29" name="28 Slayt Numarası Yer Tutucusu"/>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3CE8CBEA-73EE-4CC0-80F3-DF1327EA08B8}"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C3B42B98-D1CE-4C69-811C-DC2A54D9217E}" type="datetimeFigureOut">
              <a:rPr lang="tr-TR" smtClean="0"/>
              <a:pPr/>
              <a:t>3.01.2024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CE8CBEA-73EE-4CC0-80F3-DF1327EA08B8}"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9042400" y="1143000"/>
            <a:ext cx="2540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609600" y="1143000"/>
            <a:ext cx="83312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C3B42B98-D1CE-4C69-811C-DC2A54D9217E}" type="datetimeFigureOut">
              <a:rPr lang="tr-TR" smtClean="0"/>
              <a:pPr/>
              <a:t>3.01.2024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CE8CBEA-73EE-4CC0-80F3-DF1327EA08B8}"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61690949"/>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684212" y="3928534"/>
            <a:ext cx="8534402"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a:t>Asıl metin stillerini düzenlemek için tıklayın</a:t>
            </a:r>
          </a:p>
        </p:txBody>
      </p:sp>
      <p:sp>
        <p:nvSpPr>
          <p:cNvPr id="3" name="Text Placeholder 2"/>
          <p:cNvSpPr>
            <a:spLocks noGrp="1"/>
          </p:cNvSpPr>
          <p:nvPr>
            <p:ph type="body" idx="1"/>
          </p:nvPr>
        </p:nvSpPr>
        <p:spPr>
          <a:xfrm>
            <a:off x="684212" y="4978400"/>
            <a:ext cx="8534402"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C3B42B98-D1CE-4C69-811C-DC2A54D9217E}" type="datetimeFigureOut">
              <a:rPr lang="tr-TR" smtClean="0"/>
              <a:pPr/>
              <a:t>3.01.2024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CE8CBEA-73EE-4CC0-80F3-DF1327EA08B8}" type="slidenum">
              <a:rPr lang="tr-TR" smtClean="0"/>
              <a:pPr/>
              <a:t>‹#›</a:t>
            </a:fld>
            <a:endParaRPr lang="tr-TR"/>
          </a:p>
        </p:txBody>
      </p:sp>
    </p:spTree>
    <p:extLst>
      <p:ext uri="{BB962C8B-B14F-4D97-AF65-F5344CB8AC3E}">
        <p14:creationId xmlns:p14="http://schemas.microsoft.com/office/powerpoint/2010/main" xmlns="" val="3494785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C3B42B98-D1CE-4C69-811C-DC2A54D9217E}" type="datetimeFigureOut">
              <a:rPr lang="tr-TR" smtClean="0"/>
              <a:pPr/>
              <a:t>3.01.2024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CE8CBEA-73EE-4CC0-80F3-DF1327EA08B8}"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C3B42B98-D1CE-4C69-811C-DC2A54D9217E}" type="datetimeFigureOut">
              <a:rPr lang="tr-TR" smtClean="0"/>
              <a:pPr/>
              <a:t>3.01.2024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CE8CBEA-73EE-4CC0-80F3-DF1327EA08B8}"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C3B42B98-D1CE-4C69-811C-DC2A54D9217E}" type="datetimeFigureOut">
              <a:rPr lang="tr-TR" smtClean="0"/>
              <a:pPr/>
              <a:t>3.01.2024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CE8CBEA-73EE-4CC0-80F3-DF1327EA08B8}"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508000" y="1143000"/>
            <a:ext cx="11176000" cy="1069848"/>
          </a:xfrm>
        </p:spPr>
        <p:txBody>
          <a:bodyPr anchor="ctr"/>
          <a:lstStyle>
            <a:lvl1pPr>
              <a:defRPr sz="4000" b="0" i="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25 Veri Yer Tutucusu"/>
          <p:cNvSpPr>
            <a:spLocks noGrp="1"/>
          </p:cNvSpPr>
          <p:nvPr>
            <p:ph type="dt" sz="half" idx="10"/>
          </p:nvPr>
        </p:nvSpPr>
        <p:spPr/>
        <p:txBody>
          <a:bodyPr rtlCol="0"/>
          <a:lstStyle/>
          <a:p>
            <a:fld id="{C3B42B98-D1CE-4C69-811C-DC2A54D9217E}" type="datetimeFigureOut">
              <a:rPr lang="tr-TR" smtClean="0"/>
              <a:pPr/>
              <a:t>3.01.2024</a:t>
            </a:fld>
            <a:endParaRPr lang="tr-TR"/>
          </a:p>
        </p:txBody>
      </p:sp>
      <p:sp>
        <p:nvSpPr>
          <p:cNvPr id="27" name="26 Slayt Numarası Yer Tutucusu"/>
          <p:cNvSpPr>
            <a:spLocks noGrp="1"/>
          </p:cNvSpPr>
          <p:nvPr>
            <p:ph type="sldNum" sz="quarter" idx="11"/>
          </p:nvPr>
        </p:nvSpPr>
        <p:spPr/>
        <p:txBody>
          <a:bodyPr rtlCol="0"/>
          <a:lstStyle/>
          <a:p>
            <a:fld id="{3CE8CBEA-73EE-4CC0-80F3-DF1327EA08B8}" type="slidenum">
              <a:rPr lang="tr-TR" smtClean="0"/>
              <a:pPr/>
              <a:t>‹#›</a:t>
            </a:fld>
            <a:endParaRPr lang="tr-TR"/>
          </a:p>
        </p:txBody>
      </p:sp>
      <p:sp>
        <p:nvSpPr>
          <p:cNvPr id="28" name="2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a:xfrm>
            <a:off x="8778240" y="612648"/>
            <a:ext cx="1276352" cy="457200"/>
          </a:xfrm>
        </p:spPr>
        <p:txBody>
          <a:bodyPr/>
          <a:lstStyle/>
          <a:p>
            <a:fld id="{C3B42B98-D1CE-4C69-811C-DC2A54D9217E}" type="datetimeFigureOut">
              <a:rPr lang="tr-TR" smtClean="0"/>
              <a:pPr/>
              <a:t>3.01.2024</a:t>
            </a:fld>
            <a:endParaRPr lang="tr-TR"/>
          </a:p>
        </p:txBody>
      </p:sp>
      <p:sp>
        <p:nvSpPr>
          <p:cNvPr id="4" name="3 Altbilgi Yer Tutucusu"/>
          <p:cNvSpPr>
            <a:spLocks noGrp="1"/>
          </p:cNvSpPr>
          <p:nvPr>
            <p:ph type="ftr" sz="quarter" idx="11"/>
          </p:nvPr>
        </p:nvSpPr>
        <p:spPr>
          <a:xfrm>
            <a:off x="7010400" y="612648"/>
            <a:ext cx="1767840" cy="457200"/>
          </a:xfrm>
        </p:spPr>
        <p:txBody>
          <a:bodyPr/>
          <a:lstStyle/>
          <a:p>
            <a:endParaRPr lang="tr-TR"/>
          </a:p>
        </p:txBody>
      </p:sp>
      <p:sp>
        <p:nvSpPr>
          <p:cNvPr id="5" name="4 Slayt Numarası Yer Tutucusu"/>
          <p:cNvSpPr>
            <a:spLocks noGrp="1"/>
          </p:cNvSpPr>
          <p:nvPr>
            <p:ph type="sldNum" sz="quarter" idx="12"/>
          </p:nvPr>
        </p:nvSpPr>
        <p:spPr>
          <a:xfrm>
            <a:off x="10899648" y="2272"/>
            <a:ext cx="1016000" cy="365760"/>
          </a:xfrm>
        </p:spPr>
        <p:txBody>
          <a:bodyPr/>
          <a:lstStyle/>
          <a:p>
            <a:fld id="{3CE8CBEA-73EE-4CC0-80F3-DF1327EA08B8}"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C3B42B98-D1CE-4C69-811C-DC2A54D9217E}" type="datetimeFigureOut">
              <a:rPr lang="tr-TR" smtClean="0"/>
              <a:pPr/>
              <a:t>3.01.2024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3CE8CBEA-73EE-4CC0-80F3-DF1327EA08B8}"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7137995" y="1101970"/>
            <a:ext cx="4511040" cy="877824"/>
          </a:xfrm>
        </p:spPr>
        <p:txBody>
          <a:bodyPr anchor="b"/>
          <a:lstStyle>
            <a:lvl1pPr algn="l">
              <a:buNone/>
              <a:defRPr sz="1800" b="1"/>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C3B42B98-D1CE-4C69-811C-DC2A54D9217E}" type="datetimeFigureOut">
              <a:rPr lang="tr-TR" smtClean="0"/>
              <a:pPr/>
              <a:t>3.01.2024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CE8CBEA-73EE-4CC0-80F3-DF1327EA08B8}"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C3B42B98-D1CE-4C69-811C-DC2A54D9217E}" type="datetimeFigureOut">
              <a:rPr lang="tr-TR" smtClean="0"/>
              <a:pPr/>
              <a:t>3.01.2024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CE8CBEA-73EE-4CC0-80F3-DF1327EA08B8}"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Dikdörtgen"/>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Dikdörtgen"/>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Dikdörtgen"/>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Dikdörtgen"/>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Yuvarlatılmış Dikdörtgen"/>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Yuvarlatılmış Dikdörtgen"/>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Dikdörtgen"/>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Dikdörtgen"/>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Dikdörtgen"/>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Dikdörtgen"/>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Dikdörtgen"/>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Dikdörtgen"/>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Başlık Yer Tutucusu"/>
          <p:cNvSpPr>
            <a:spLocks noGrp="1"/>
          </p:cNvSpPr>
          <p:nvPr>
            <p:ph type="title"/>
          </p:nvPr>
        </p:nvSpPr>
        <p:spPr>
          <a:xfrm>
            <a:off x="609600" y="1143000"/>
            <a:ext cx="10972800" cy="1066800"/>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C3B42B98-D1CE-4C69-811C-DC2A54D9217E}" type="datetimeFigureOut">
              <a:rPr lang="tr-TR" smtClean="0"/>
              <a:pPr/>
              <a:t>3.01.2024</a:t>
            </a:fld>
            <a:endParaRPr lang="tr-TR"/>
          </a:p>
        </p:txBody>
      </p:sp>
      <p:sp>
        <p:nvSpPr>
          <p:cNvPr id="3" name="2 Altbilgi Yer Tutucusu"/>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tr-TR"/>
          </a:p>
        </p:txBody>
      </p:sp>
      <p:sp>
        <p:nvSpPr>
          <p:cNvPr id="23" name="22 Slayt Numarası Yer Tutucusu"/>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3CE8CBEA-73EE-4CC0-80F3-DF1327EA08B8}"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 id="2147484024" r:id="rId12"/>
    <p:sldLayoutId id="2147484025" r:id="rId13"/>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idilram.meb.k12.tr/icerikler/2023-2024-yili-bilim-ve-sanat-merkezleri-ogrenci-tanilama-ve-yerlestirme-kilavuzu-yayimlandi_14624578.html" TargetMode="External"/><Relationship Id="rId2" Type="http://schemas.openxmlformats.org/officeDocument/2006/relationships/hyperlink" Target="https://idilram.meb.k12.tr/icerikler/bilim-ve-sanat-merkezleri-ogrenci-tanilama-ve-yerlestirme-surecine-iliskin-tanitim-videolari-yayimlandi_14654074.html"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015068" y="1377110"/>
            <a:ext cx="8158688" cy="1410159"/>
          </a:xfrm>
        </p:spPr>
        <p:txBody>
          <a:bodyPr>
            <a:normAutofit/>
          </a:bodyPr>
          <a:lstStyle/>
          <a:p>
            <a:pPr algn="ctr"/>
            <a:r>
              <a:rPr lang="tr-TR" sz="3200" b="1" dirty="0" smtClean="0">
                <a:solidFill>
                  <a:schemeClr val="accent1">
                    <a:lumMod val="75000"/>
                  </a:schemeClr>
                </a:solidFill>
              </a:rPr>
              <a:t>2023-2024 </a:t>
            </a:r>
            <a:r>
              <a:rPr lang="tr-TR" sz="3200" b="1" dirty="0">
                <a:solidFill>
                  <a:schemeClr val="accent1">
                    <a:lumMod val="75000"/>
                  </a:schemeClr>
                </a:solidFill>
              </a:rPr>
              <a:t>BİLSEM ÖĞRENCİ TANILAMA VE YERLEŞTİRME SÜRECİ</a:t>
            </a:r>
          </a:p>
        </p:txBody>
      </p:sp>
      <p:pic>
        <p:nvPicPr>
          <p:cNvPr id="6" name="Picture 2" descr="C:\Users\dell\Desktop\indir.png"/>
          <p:cNvPicPr>
            <a:picLocks noChangeAspect="1" noChangeArrowheads="1"/>
          </p:cNvPicPr>
          <p:nvPr/>
        </p:nvPicPr>
        <p:blipFill>
          <a:blip r:embed="rId2" cstate="print"/>
          <a:srcRect/>
          <a:stretch>
            <a:fillRect/>
          </a:stretch>
        </p:blipFill>
        <p:spPr bwMode="auto">
          <a:xfrm>
            <a:off x="9090235" y="3646583"/>
            <a:ext cx="2815328" cy="2819401"/>
          </a:xfrm>
          <a:prstGeom prst="rect">
            <a:avLst/>
          </a:prstGeom>
          <a:noFill/>
          <a:ln w="9525">
            <a:noFill/>
            <a:miter lim="800000"/>
            <a:headEnd/>
            <a:tailEnd/>
          </a:ln>
        </p:spPr>
      </p:pic>
      <p:pic>
        <p:nvPicPr>
          <p:cNvPr id="7" name="Picture 1" descr="C:\Users\dell\Desktop\indir.jpg"/>
          <p:cNvPicPr>
            <a:picLocks noChangeAspect="1" noChangeArrowheads="1"/>
          </p:cNvPicPr>
          <p:nvPr/>
        </p:nvPicPr>
        <p:blipFill>
          <a:blip r:embed="rId3" cstate="print"/>
          <a:srcRect/>
          <a:stretch>
            <a:fillRect/>
          </a:stretch>
        </p:blipFill>
        <p:spPr bwMode="auto">
          <a:xfrm>
            <a:off x="396608" y="3690651"/>
            <a:ext cx="2462613" cy="2791400"/>
          </a:xfrm>
          <a:prstGeom prst="rect">
            <a:avLst/>
          </a:prstGeom>
          <a:noFill/>
          <a:ln w="9525">
            <a:noFill/>
            <a:miter lim="800000"/>
            <a:headEnd/>
            <a:tailEnd/>
          </a:ln>
        </p:spPr>
      </p:pic>
      <p:pic>
        <p:nvPicPr>
          <p:cNvPr id="8" name="Picture 4" descr="C:\Users\dell\Desktop\387-3872599_interview-improving-the-customer-branch-head-development-program.png"/>
          <p:cNvPicPr>
            <a:picLocks noChangeAspect="1" noChangeArrowheads="1"/>
          </p:cNvPicPr>
          <p:nvPr/>
        </p:nvPicPr>
        <p:blipFill>
          <a:blip r:embed="rId4" cstate="print"/>
          <a:srcRect/>
          <a:stretch>
            <a:fillRect/>
          </a:stretch>
        </p:blipFill>
        <p:spPr bwMode="auto">
          <a:xfrm>
            <a:off x="2832655" y="2876803"/>
            <a:ext cx="6257580" cy="2776251"/>
          </a:xfrm>
          <a:prstGeom prst="rect">
            <a:avLst/>
          </a:prstGeom>
          <a:noFill/>
          <a:ln w="9525">
            <a:noFill/>
            <a:miter lim="800000"/>
            <a:headEnd/>
            <a:tailEnd/>
          </a:ln>
        </p:spPr>
      </p:pic>
      <p:sp>
        <p:nvSpPr>
          <p:cNvPr id="9" name="Başlık 2"/>
          <p:cNvSpPr txBox="1">
            <a:spLocks/>
          </p:cNvSpPr>
          <p:nvPr/>
        </p:nvSpPr>
        <p:spPr>
          <a:xfrm>
            <a:off x="605930" y="297456"/>
            <a:ext cx="10986107" cy="990118"/>
          </a:xfrm>
          <a:prstGeom prst="rect">
            <a:avLst/>
          </a:prstGeom>
          <a:solidFill>
            <a:schemeClr val="bg1"/>
          </a:solidFill>
          <a:effectLst/>
        </p:spPr>
        <p:txBody>
          <a:bodyPr vert="horz" lIns="91440" tIns="45720" rIns="91440" bIns="45720" rtlCol="0" anchor="b">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tr-TR" sz="2400" b="1" i="0" u="none" strike="noStrike" kern="1200" cap="none" spc="0" normalizeH="0" baseline="0" noProof="0" dirty="0">
                <a:ln w="3175" cmpd="sng">
                  <a:noFill/>
                </a:ln>
                <a:solidFill>
                  <a:srgbClr val="FF0000"/>
                </a:solidFill>
                <a:effectLst/>
                <a:uLnTx/>
                <a:uFillTx/>
                <a:latin typeface="+mj-lt"/>
                <a:ea typeface="+mj-ea"/>
                <a:cs typeface="+mj-cs"/>
              </a:rPr>
              <a:t>    </a:t>
            </a:r>
            <a:br>
              <a:rPr kumimoji="0" lang="tr-TR" sz="2400" b="1" i="0" u="none" strike="noStrike" kern="1200" cap="none" spc="0" normalizeH="0" baseline="0" noProof="0" dirty="0">
                <a:ln w="3175" cmpd="sng">
                  <a:noFill/>
                </a:ln>
                <a:solidFill>
                  <a:srgbClr val="FF0000"/>
                </a:solidFill>
                <a:effectLst/>
                <a:uLnTx/>
                <a:uFillTx/>
                <a:latin typeface="+mj-lt"/>
                <a:ea typeface="+mj-ea"/>
                <a:cs typeface="+mj-cs"/>
              </a:rPr>
            </a:br>
            <a:r>
              <a:rPr kumimoji="0" lang="tr-TR" sz="2400" b="1" i="0" u="none" strike="noStrike" kern="1200" cap="none" spc="0" normalizeH="0" baseline="0" noProof="0" dirty="0">
                <a:ln w="3175" cmpd="sng">
                  <a:noFill/>
                </a:ln>
                <a:solidFill>
                  <a:srgbClr val="FF0000"/>
                </a:solidFill>
                <a:effectLst/>
                <a:uLnTx/>
                <a:uFillTx/>
                <a:latin typeface="+mj-lt"/>
                <a:ea typeface="+mj-ea"/>
                <a:cs typeface="+mj-cs"/>
              </a:rPr>
              <a:t>      </a:t>
            </a:r>
            <a:r>
              <a:rPr lang="tr-TR" sz="2400" b="1" dirty="0" smtClean="0">
                <a:ln w="3175" cmpd="sng">
                  <a:noFill/>
                </a:ln>
                <a:solidFill>
                  <a:schemeClr val="accent1">
                    <a:lumMod val="75000"/>
                  </a:schemeClr>
                </a:solidFill>
                <a:latin typeface="Times New Roman" panose="02020603050405020304" pitchFamily="18" charset="0"/>
                <a:ea typeface="+mj-ea"/>
                <a:cs typeface="Times New Roman" panose="02020603050405020304" pitchFamily="18" charset="0"/>
              </a:rPr>
              <a:t>İDİL </a:t>
            </a:r>
            <a:r>
              <a:rPr lang="tr-TR" sz="2400" b="1" dirty="0">
                <a:ln w="3175" cmpd="sng">
                  <a:noFill/>
                </a:ln>
                <a:solidFill>
                  <a:schemeClr val="accent1">
                    <a:lumMod val="75000"/>
                  </a:schemeClr>
                </a:solidFill>
                <a:latin typeface="Times New Roman" panose="02020603050405020304" pitchFamily="18" charset="0"/>
                <a:ea typeface="+mj-ea"/>
                <a:cs typeface="Times New Roman" panose="02020603050405020304" pitchFamily="18" charset="0"/>
              </a:rPr>
              <a:t>REHBERLİK VE ARAŞTIRMA MERKEZİ </a:t>
            </a:r>
            <a:r>
              <a:rPr lang="tr-TR" sz="2400" b="1" dirty="0" smtClean="0">
                <a:ln w="3175" cmpd="sng">
                  <a:noFill/>
                </a:ln>
                <a:solidFill>
                  <a:schemeClr val="accent1">
                    <a:lumMod val="75000"/>
                  </a:schemeClr>
                </a:solidFill>
                <a:latin typeface="Times New Roman" panose="02020603050405020304" pitchFamily="18" charset="0"/>
                <a:ea typeface="+mj-ea"/>
                <a:cs typeface="Times New Roman" panose="02020603050405020304" pitchFamily="18" charset="0"/>
              </a:rPr>
              <a:t>MÜDÜRLÜĞÜ </a:t>
            </a:r>
            <a:r>
              <a:rPr kumimoji="0" lang="tr-TR" sz="2400" b="1" i="0" u="none" strike="noStrike" kern="1200" cap="none" spc="0" normalizeH="0" baseline="0" noProof="0" dirty="0">
                <a:ln w="3175" cmpd="sng">
                  <a:noFill/>
                </a:ln>
                <a:solidFill>
                  <a:schemeClr val="accent1">
                    <a:lumMod val="75000"/>
                  </a:schemeClr>
                </a:solidFill>
                <a:effectLst/>
                <a:uLnTx/>
                <a:uFillTx/>
                <a:latin typeface="+mj-lt"/>
                <a:ea typeface="+mj-ea"/>
                <a:cs typeface="+mj-cs"/>
              </a:rPr>
              <a:t/>
            </a:r>
            <a:br>
              <a:rPr kumimoji="0" lang="tr-TR" sz="2400" b="1" i="0" u="none" strike="noStrike" kern="1200" cap="none" spc="0" normalizeH="0" baseline="0" noProof="0" dirty="0">
                <a:ln w="3175" cmpd="sng">
                  <a:noFill/>
                </a:ln>
                <a:solidFill>
                  <a:schemeClr val="accent1">
                    <a:lumMod val="75000"/>
                  </a:schemeClr>
                </a:solidFill>
                <a:effectLst/>
                <a:uLnTx/>
                <a:uFillTx/>
                <a:latin typeface="+mj-lt"/>
                <a:ea typeface="+mj-ea"/>
                <a:cs typeface="+mj-cs"/>
              </a:rPr>
            </a:br>
            <a:endParaRPr kumimoji="0" lang="tr-TR" sz="2400" b="0" i="0" u="none" strike="noStrike" kern="1200" cap="none" spc="0" normalizeH="0" baseline="0" noProof="0" dirty="0">
              <a:ln w="3175" cmpd="sng">
                <a:noFill/>
              </a:ln>
              <a:solidFill>
                <a:schemeClr val="accent1">
                  <a:lumMod val="75000"/>
                </a:schemeClr>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xmlns="" val="232786996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p:cNvSpPr/>
          <p:nvPr/>
        </p:nvSpPr>
        <p:spPr>
          <a:xfrm>
            <a:off x="941966" y="1169568"/>
            <a:ext cx="10427538" cy="4544770"/>
          </a:xfrm>
          <a:prstGeom prst="rect">
            <a:avLst/>
          </a:prstGeom>
          <a:ln>
            <a:noFill/>
          </a:ln>
        </p:spPr>
        <p:txBody>
          <a:bodyPr wrap="square">
            <a:spAutoFit/>
          </a:bodyPr>
          <a:lstStyle/>
          <a:p>
            <a:pPr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 Sınıf öğretmeni tarafından önerilen öğrenci/öğrencilerin gözlem formlarını değerlendirerek aday gösterilecek öğrencileri </a:t>
            </a:r>
            <a:r>
              <a:rPr lang="tr-TR" sz="2000" dirty="0" smtClean="0">
                <a:latin typeface="Times New Roman" panose="02020603050405020304" pitchFamily="18" charset="0"/>
                <a:cs typeface="Times New Roman" panose="02020603050405020304" pitchFamily="18" charset="0"/>
              </a:rPr>
              <a:t>belirlemek</a:t>
            </a:r>
            <a:endParaRPr lang="tr-TR" sz="2000" dirty="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000" dirty="0" smtClean="0">
                <a:latin typeface="Times New Roman" pitchFamily="18" charset="0"/>
                <a:cs typeface="Times New Roman" pitchFamily="18" charset="0"/>
              </a:rPr>
              <a:t>Aday gösterilmesine karar verilen öğrenci/öğrencilerin sınıf/şube bazlı listelerini ve “EK-1 Gözlem Formları”nı ilgili sınıf öğretmenlerine tebliğ etmek</a:t>
            </a:r>
          </a:p>
          <a:p>
            <a:pPr algn="just"/>
            <a:endParaRPr lang="tr-TR"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000" dirty="0" smtClean="0">
                <a:latin typeface="Times New Roman" pitchFamily="18" charset="0"/>
                <a:cs typeface="Times New Roman" pitchFamily="18" charset="0"/>
              </a:rPr>
              <a:t>Aday gösterilen öğrenci bilgilerinin (T.C. kimlik numarası, okul numarası, ad </a:t>
            </a:r>
            <a:r>
              <a:rPr lang="tr-TR" sz="2000" dirty="0" err="1" smtClean="0">
                <a:latin typeface="Times New Roman" pitchFamily="18" charset="0"/>
                <a:cs typeface="Times New Roman" pitchFamily="18" charset="0"/>
              </a:rPr>
              <a:t>soyad</a:t>
            </a:r>
            <a:r>
              <a:rPr lang="tr-TR" sz="2000" dirty="0" smtClean="0">
                <a:latin typeface="Times New Roman" pitchFamily="18" charset="0"/>
                <a:cs typeface="Times New Roman" pitchFamily="18" charset="0"/>
              </a:rPr>
              <a:t>, aday gösterilen yetenek alanı) kontrol edilmesi ve varsa gerekli düzeltme işlemlerinin, gözlem formlarının doldurulma süresi içinde, sınıf öğretmenleri tarafından MEBBİS/</a:t>
            </a:r>
            <a:r>
              <a:rPr lang="tr-TR" sz="2000" dirty="0" err="1" smtClean="0">
                <a:latin typeface="Times New Roman" pitchFamily="18" charset="0"/>
                <a:cs typeface="Times New Roman" pitchFamily="18" charset="0"/>
              </a:rPr>
              <a:t>eOkul</a:t>
            </a:r>
            <a:r>
              <a:rPr lang="tr-TR" sz="2000" dirty="0" smtClean="0">
                <a:latin typeface="Times New Roman" pitchFamily="18" charset="0"/>
                <a:cs typeface="Times New Roman" pitchFamily="18" charset="0"/>
              </a:rPr>
              <a:t> Yönetim Bilgi Sistemi Modülü ( İlkokul-Ortaokul Kurum İşlemleri/Bilim ve Sanat Merkezi Öğrencileri/ Bilim ve Sanat Merkezlerine Öğrenci Seçimi Gözlem Formu) üzerinden yapılmasını sağlamak</a:t>
            </a:r>
          </a:p>
          <a:p>
            <a:pPr>
              <a:buFont typeface="Wingdings" panose="05000000000000000000" pitchFamily="2" charset="2"/>
              <a:buChar char="Ø"/>
            </a:pPr>
            <a:endParaRPr lang="tr-TR" sz="2400" dirty="0" smtClean="0">
              <a:latin typeface="Times New Roman" pitchFamily="18" charset="0"/>
              <a:cs typeface="Times New Roman" pitchFamily="18" charset="0"/>
            </a:endParaRPr>
          </a:p>
          <a:p>
            <a:endParaRPr lang="tr-TR"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tr-TR" sz="2133" dirty="0"/>
          </a:p>
        </p:txBody>
      </p:sp>
      <p:sp>
        <p:nvSpPr>
          <p:cNvPr id="5" name="Dikdörtgen 4"/>
          <p:cNvSpPr/>
          <p:nvPr/>
        </p:nvSpPr>
        <p:spPr>
          <a:xfrm>
            <a:off x="694067" y="1289311"/>
            <a:ext cx="10927586" cy="523220"/>
          </a:xfrm>
          <a:prstGeom prst="rect">
            <a:avLst/>
          </a:prstGeom>
        </p:spPr>
        <p:txBody>
          <a:bodyPr wrap="square">
            <a:spAutoFit/>
          </a:bodyPr>
          <a:lstStyle/>
          <a:p>
            <a:r>
              <a:rPr lang="tr-TR" sz="2800" b="1" dirty="0"/>
              <a:t>      </a:t>
            </a:r>
            <a:endParaRPr lang="tr-TR" sz="2800" u="sng" dirty="0">
              <a:solidFill>
                <a:schemeClr val="accent1">
                  <a:lumMod val="75000"/>
                </a:schemeClr>
              </a:solidFill>
            </a:endParaRPr>
          </a:p>
        </p:txBody>
      </p:sp>
    </p:spTree>
    <p:extLst>
      <p:ext uri="{BB962C8B-B14F-4D97-AF65-F5344CB8AC3E}">
        <p14:creationId xmlns:p14="http://schemas.microsoft.com/office/powerpoint/2010/main" xmlns="" val="270627664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p:cNvSpPr/>
          <p:nvPr/>
        </p:nvSpPr>
        <p:spPr>
          <a:xfrm>
            <a:off x="862089" y="906684"/>
            <a:ext cx="10427538" cy="3662541"/>
          </a:xfrm>
          <a:prstGeom prst="rect">
            <a:avLst/>
          </a:prstGeom>
          <a:ln>
            <a:noFill/>
          </a:ln>
        </p:spPr>
        <p:txBody>
          <a:bodyPr wrap="square">
            <a:spAutoFit/>
          </a:bodyPr>
          <a:lstStyle/>
          <a:p>
            <a:endParaRPr lang="tr-TR" sz="2400" dirty="0">
              <a:latin typeface="Times New Roman" panose="02020603050405020304" pitchFamily="18" charset="0"/>
              <a:cs typeface="Times New Roman" panose="02020603050405020304" pitchFamily="18" charset="0"/>
            </a:endParaRPr>
          </a:p>
          <a:p>
            <a:endParaRPr lang="tr-TR" sz="2400" dirty="0" smtClean="0">
              <a:latin typeface="Times New Roman" panose="02020603050405020304" pitchFamily="18" charset="0"/>
              <a:cs typeface="Times New Roman" panose="02020603050405020304" pitchFamily="18" charset="0"/>
            </a:endParaRPr>
          </a:p>
          <a:p>
            <a:endParaRPr lang="tr-TR" sz="2400" dirty="0">
              <a:latin typeface="Times New Roman" panose="02020603050405020304" pitchFamily="18" charset="0"/>
              <a:cs typeface="Times New Roman" panose="02020603050405020304" pitchFamily="18" charset="0"/>
            </a:endParaRPr>
          </a:p>
          <a:p>
            <a:pPr marL="457200" indent="-457200" algn="just">
              <a:buFont typeface="Wingdings" pitchFamily="2" charset="2"/>
              <a:buChar char="Ø"/>
            </a:pPr>
            <a:r>
              <a:rPr lang="tr-TR" sz="2000" dirty="0" smtClean="0">
                <a:latin typeface="Times New Roman" panose="02020603050405020304" pitchFamily="18" charset="0"/>
                <a:cs typeface="Times New Roman" panose="02020603050405020304" pitchFamily="18" charset="0"/>
              </a:rPr>
              <a:t>Özel </a:t>
            </a:r>
            <a:r>
              <a:rPr lang="tr-TR" sz="2000" dirty="0">
                <a:latin typeface="Times New Roman" panose="02020603050405020304" pitchFamily="18" charset="0"/>
                <a:cs typeface="Times New Roman" panose="02020603050405020304" pitchFamily="18" charset="0"/>
              </a:rPr>
              <a:t>eğitim ihtiyacı olan öğrencilerden; total görme yetersizliğine, total işitme yetersizliğine ve otizm spektrum bozukluğuna ilişkin Engelli Sağlık Kurulu Raporu / Çocuklar İçin Özel Gereksinim Raporu (ÇÖZGER) ile durumlarını </a:t>
            </a:r>
            <a:r>
              <a:rPr lang="tr-TR" sz="2000" dirty="0" smtClean="0">
                <a:latin typeface="Times New Roman" panose="02020603050405020304" pitchFamily="18" charset="0"/>
                <a:cs typeface="Times New Roman" panose="02020603050405020304" pitchFamily="18" charset="0"/>
              </a:rPr>
              <a:t>aday gösterme süreci içerisinde belgeleyenler </a:t>
            </a:r>
            <a:r>
              <a:rPr lang="tr-TR" sz="2000" dirty="0">
                <a:latin typeface="Times New Roman" panose="02020603050405020304" pitchFamily="18" charset="0"/>
                <a:cs typeface="Times New Roman" panose="02020603050405020304" pitchFamily="18" charset="0"/>
              </a:rPr>
              <a:t>ön değerlendirme sürecine katılmayacaktır</a:t>
            </a:r>
            <a:r>
              <a:rPr lang="tr-TR" sz="2000" dirty="0" smtClean="0">
                <a:latin typeface="Times New Roman" panose="02020603050405020304" pitchFamily="18" charset="0"/>
                <a:cs typeface="Times New Roman" panose="02020603050405020304" pitchFamily="18" charset="0"/>
              </a:rPr>
              <a:t>.</a:t>
            </a:r>
            <a:r>
              <a:rPr lang="tr-TR" sz="2000" dirty="0" smtClean="0"/>
              <a:t> </a:t>
            </a:r>
            <a:r>
              <a:rPr lang="tr-TR" sz="2000" dirty="0" smtClean="0">
                <a:latin typeface="Times New Roman" pitchFamily="18" charset="0"/>
                <a:cs typeface="Times New Roman" pitchFamily="18" charset="0"/>
              </a:rPr>
              <a:t>Durumlarını belgeleyen öğrenci velilerinin sınıf öğretmenleri tarafından yönlendirilerek aday gösterme süresi içinde (8-19 Ocak 2024) dilekçeleri ile il tanılama sınav komisyonuna başvuru yapmaları gerekmektedir.  İl </a:t>
            </a:r>
            <a:r>
              <a:rPr lang="tr-TR" sz="2000" dirty="0">
                <a:latin typeface="Times New Roman" panose="02020603050405020304" pitchFamily="18" charset="0"/>
                <a:cs typeface="Times New Roman" panose="02020603050405020304" pitchFamily="18" charset="0"/>
              </a:rPr>
              <a:t>tanılama sınav komisyonları tarafından söz konusu öğrencilere ait bilgiler Merkez Tanılama Sınav Komisyonuna bildirilecektir.</a:t>
            </a:r>
          </a:p>
        </p:txBody>
      </p:sp>
      <p:sp>
        <p:nvSpPr>
          <p:cNvPr id="5" name="Dikdörtgen 4"/>
          <p:cNvSpPr/>
          <p:nvPr/>
        </p:nvSpPr>
        <p:spPr>
          <a:xfrm>
            <a:off x="694067" y="1289311"/>
            <a:ext cx="10927586" cy="523220"/>
          </a:xfrm>
          <a:prstGeom prst="rect">
            <a:avLst/>
          </a:prstGeom>
        </p:spPr>
        <p:txBody>
          <a:bodyPr wrap="square">
            <a:spAutoFit/>
          </a:bodyPr>
          <a:lstStyle/>
          <a:p>
            <a:r>
              <a:rPr lang="tr-TR" sz="2800" b="1" dirty="0"/>
              <a:t>      </a:t>
            </a:r>
            <a:endParaRPr lang="tr-TR" sz="2800" u="sng" dirty="0"/>
          </a:p>
        </p:txBody>
      </p:sp>
    </p:spTree>
    <p:extLst>
      <p:ext uri="{BB962C8B-B14F-4D97-AF65-F5344CB8AC3E}">
        <p14:creationId xmlns:p14="http://schemas.microsoft.com/office/powerpoint/2010/main" xmlns="" val="270627664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xmlns="" id="{7CD48BDA-122D-ACCB-A9E1-E9C9AE655D7E}"/>
              </a:ext>
            </a:extLst>
          </p:cNvPr>
          <p:cNvSpPr>
            <a:spLocks noGrp="1"/>
          </p:cNvSpPr>
          <p:nvPr>
            <p:ph type="title"/>
          </p:nvPr>
        </p:nvSpPr>
        <p:spPr>
          <a:xfrm>
            <a:off x="1545025" y="624110"/>
            <a:ext cx="5620955" cy="1280890"/>
          </a:xfrm>
        </p:spPr>
        <p:txBody>
          <a:bodyPr>
            <a:normAutofit fontScale="90000"/>
          </a:bodyPr>
          <a:lstStyle/>
          <a:p>
            <a:pPr algn="ctr"/>
            <a:r>
              <a:rPr lang="tr-TR" sz="2800" b="1" u="sng" dirty="0">
                <a:solidFill>
                  <a:schemeClr val="accent1">
                    <a:lumMod val="75000"/>
                  </a:schemeClr>
                </a:solidFill>
              </a:rPr>
              <a:t/>
            </a:r>
            <a:br>
              <a:rPr lang="tr-TR" sz="2800" b="1" u="sng" dirty="0">
                <a:solidFill>
                  <a:schemeClr val="accent1">
                    <a:lumMod val="75000"/>
                  </a:schemeClr>
                </a:solidFill>
              </a:rPr>
            </a:br>
            <a:r>
              <a:rPr lang="tr-TR" b="1" u="sng" dirty="0">
                <a:solidFill>
                  <a:schemeClr val="accent1">
                    <a:lumMod val="75000"/>
                  </a:schemeClr>
                </a:solidFill>
                <a:latin typeface="Times New Roman" pitchFamily="18" charset="0"/>
                <a:cs typeface="Times New Roman" pitchFamily="18" charset="0"/>
              </a:rPr>
              <a:t>SINIF ÖĞRETMENİNİN GÖREVLERİ</a:t>
            </a:r>
          </a:p>
        </p:txBody>
      </p:sp>
      <p:sp>
        <p:nvSpPr>
          <p:cNvPr id="3" name="İçerik Yer Tutucusu 2"/>
          <p:cNvSpPr>
            <a:spLocks noGrp="1"/>
          </p:cNvSpPr>
          <p:nvPr>
            <p:ph sz="quarter" idx="2"/>
          </p:nvPr>
        </p:nvSpPr>
        <p:spPr>
          <a:xfrm>
            <a:off x="536031" y="2178468"/>
            <a:ext cx="6399788" cy="3627528"/>
          </a:xfrm>
        </p:spPr>
        <p:txBody>
          <a:bodyPr>
            <a:normAutofit/>
          </a:bodyPr>
          <a:lstStyle/>
          <a:p>
            <a:pPr algn="just">
              <a:buFont typeface="Wingdings" panose="05000000000000000000" pitchFamily="2" charset="2"/>
              <a:buChar char="Ø"/>
            </a:pPr>
            <a:r>
              <a:rPr lang="tr-TR" sz="2000" b="1" dirty="0">
                <a:solidFill>
                  <a:schemeClr val="tx1"/>
                </a:solidFill>
                <a:latin typeface="Times New Roman" panose="02020603050405020304" pitchFamily="18" charset="0"/>
                <a:cs typeface="Times New Roman" panose="02020603050405020304" pitchFamily="18" charset="0"/>
              </a:rPr>
              <a:t>Sınıf öğretmeni bir öğrenciyi en fazla iki yetenek alanından aday gösterebilir.</a:t>
            </a:r>
          </a:p>
          <a:p>
            <a:pPr algn="just">
              <a:buFont typeface="Wingdings" panose="05000000000000000000" pitchFamily="2" charset="2"/>
              <a:buChar char="Ø"/>
            </a:pPr>
            <a:r>
              <a:rPr lang="tr-TR" sz="2000" dirty="0">
                <a:solidFill>
                  <a:schemeClr val="tx1"/>
                </a:solidFill>
                <a:latin typeface="Times New Roman" panose="02020603050405020304" pitchFamily="18" charset="0"/>
                <a:cs typeface="Times New Roman" panose="02020603050405020304" pitchFamily="18" charset="0"/>
              </a:rPr>
              <a:t>Sınıf öğretmenleri tarafından önerilen öğrenciler için; </a:t>
            </a:r>
            <a:r>
              <a:rPr lang="tr-TR" sz="2000" b="1" dirty="0">
                <a:solidFill>
                  <a:schemeClr val="tx1"/>
                </a:solidFill>
                <a:latin typeface="Times New Roman" panose="02020603050405020304" pitchFamily="18" charset="0"/>
                <a:cs typeface="Times New Roman" panose="02020603050405020304" pitchFamily="18" charset="0"/>
              </a:rPr>
              <a:t>EK 1 Gözlem Formunun </a:t>
            </a:r>
            <a:r>
              <a:rPr lang="tr-TR" sz="2000" dirty="0">
                <a:solidFill>
                  <a:schemeClr val="tx1"/>
                </a:solidFill>
                <a:latin typeface="Times New Roman" panose="02020603050405020304" pitchFamily="18" charset="0"/>
                <a:cs typeface="Times New Roman" panose="02020603050405020304" pitchFamily="18" charset="0"/>
              </a:rPr>
              <a:t>çıktısı doldurularak okul yönlendirme komisyonuna teslim edilecektir. </a:t>
            </a:r>
          </a:p>
          <a:p>
            <a:pPr algn="just">
              <a:buFont typeface="Wingdings" panose="05000000000000000000" pitchFamily="2" charset="2"/>
              <a:buChar char="Ø"/>
            </a:pPr>
            <a:r>
              <a:rPr lang="tr-TR" sz="2000" dirty="0">
                <a:solidFill>
                  <a:schemeClr val="tx1"/>
                </a:solidFill>
                <a:latin typeface="Times New Roman" panose="02020603050405020304" pitchFamily="18" charset="0"/>
                <a:cs typeface="Times New Roman" panose="02020603050405020304" pitchFamily="18" charset="0"/>
              </a:rPr>
              <a:t>Komisyon tarafından okulun aday göstereceği öğrencilerin ilgili öğretmenlere tebliğ edilmesi sonrasında gözlem formları sınıf öğretmenleri tarafından MEBBİS/e-Okul Yönetim Bilgi Sistemleri Modülüne işlenecektir.</a:t>
            </a:r>
          </a:p>
          <a:p>
            <a:endParaRPr lang="tr-TR" dirty="0">
              <a:solidFill>
                <a:schemeClr val="tx1"/>
              </a:solidFill>
            </a:endParaRPr>
          </a:p>
        </p:txBody>
      </p:sp>
      <p:pic>
        <p:nvPicPr>
          <p:cNvPr id="8" name="İçerik Yer Tutucusu 7">
            <a:extLst>
              <a:ext uri="{FF2B5EF4-FFF2-40B4-BE49-F238E27FC236}">
                <a16:creationId xmlns:a16="http://schemas.microsoft.com/office/drawing/2014/main" xmlns="" id="{0D056341-0719-B964-4928-87293B8A749A}"/>
              </a:ext>
            </a:extLst>
          </p:cNvPr>
          <p:cNvPicPr>
            <a:picLocks noGrp="1" noChangeAspect="1"/>
          </p:cNvPicPr>
          <p:nvPr>
            <p:ph sz="quarter" idx="4"/>
          </p:nvPr>
        </p:nvPicPr>
        <p:blipFill>
          <a:blip r:embed="rId2" cstate="print">
            <a:extLst>
              <a:ext uri="{28A0092B-C50C-407E-A947-70E740481C1C}">
                <a14:useLocalDpi xmlns:a14="http://schemas.microsoft.com/office/drawing/2010/main" xmlns="" val="0"/>
              </a:ext>
            </a:extLst>
          </a:blip>
          <a:stretch>
            <a:fillRect/>
          </a:stretch>
        </p:blipFill>
        <p:spPr>
          <a:xfrm>
            <a:off x="7165976" y="1905000"/>
            <a:ext cx="4338636" cy="39009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12701163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çerik Yer Tutucusu 5">
            <a:extLst>
              <a:ext uri="{FF2B5EF4-FFF2-40B4-BE49-F238E27FC236}">
                <a16:creationId xmlns:a16="http://schemas.microsoft.com/office/drawing/2014/main" xmlns="" id="{FE193752-3D93-8958-6504-34D7A85F7D10}"/>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818147" y="204953"/>
            <a:ext cx="7224683" cy="6464788"/>
          </a:xfrm>
        </p:spPr>
      </p:pic>
    </p:spTree>
    <p:extLst>
      <p:ext uri="{BB962C8B-B14F-4D97-AF65-F5344CB8AC3E}">
        <p14:creationId xmlns:p14="http://schemas.microsoft.com/office/powerpoint/2010/main" xmlns="" val="988892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4 İçerik Yer Tutucusu" descr="WhatsApp Image 2023-12-26 at 13.38.59.jpeg"/>
          <p:cNvPicPr>
            <a:picLocks noGrp="1" noChangeAspect="1"/>
          </p:cNvPicPr>
          <p:nvPr>
            <p:ph idx="1"/>
          </p:nvPr>
        </p:nvPicPr>
        <p:blipFill>
          <a:blip r:embed="rId2" cstate="print"/>
          <a:stretch>
            <a:fillRect/>
          </a:stretch>
        </p:blipFill>
        <p:spPr>
          <a:xfrm>
            <a:off x="2837794" y="226116"/>
            <a:ext cx="6762016" cy="6442698"/>
          </a:xfrm>
        </p:spPr>
      </p:pic>
    </p:spTree>
    <p:extLst>
      <p:ext uri="{BB962C8B-B14F-4D97-AF65-F5344CB8AC3E}">
        <p14:creationId xmlns:p14="http://schemas.microsoft.com/office/powerpoint/2010/main" xmlns="" val="3639238485"/>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4 İçerik Yer Tutucusu" descr="WhatsApp Image 2023-12-26 at 13.38.59 (1).jpeg"/>
          <p:cNvPicPr>
            <a:picLocks noGrp="1" noChangeAspect="1"/>
          </p:cNvPicPr>
          <p:nvPr>
            <p:ph idx="1"/>
          </p:nvPr>
        </p:nvPicPr>
        <p:blipFill>
          <a:blip r:embed="rId2" cstate="print"/>
          <a:stretch>
            <a:fillRect/>
          </a:stretch>
        </p:blipFill>
        <p:spPr>
          <a:xfrm>
            <a:off x="2256854" y="283779"/>
            <a:ext cx="7822580" cy="6337738"/>
          </a:xfrm>
        </p:spPr>
      </p:pic>
    </p:spTree>
    <p:extLst>
      <p:ext uri="{BB962C8B-B14F-4D97-AF65-F5344CB8AC3E}">
        <p14:creationId xmlns:p14="http://schemas.microsoft.com/office/powerpoint/2010/main" xmlns="" val="2715391564"/>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Metin Yer Tutucusu 13">
            <a:extLst>
              <a:ext uri="{FF2B5EF4-FFF2-40B4-BE49-F238E27FC236}">
                <a16:creationId xmlns:a16="http://schemas.microsoft.com/office/drawing/2014/main" xmlns="" id="{1DAFBCA8-49F3-9DC7-CF6C-C140D4B9590F}"/>
              </a:ext>
            </a:extLst>
          </p:cNvPr>
          <p:cNvSpPr>
            <a:spLocks noGrp="1"/>
          </p:cNvSpPr>
          <p:nvPr>
            <p:ph type="body" idx="1"/>
          </p:nvPr>
        </p:nvSpPr>
        <p:spPr>
          <a:xfrm>
            <a:off x="3124943" y="1429305"/>
            <a:ext cx="6782540" cy="1119660"/>
          </a:xfrm>
        </p:spPr>
        <p:txBody>
          <a:bodyPr/>
          <a:lstStyle/>
          <a:p>
            <a:pPr algn="ctr"/>
            <a:r>
              <a:rPr lang="tr-TR" sz="3200" b="1" dirty="0">
                <a:solidFill>
                  <a:schemeClr val="accent1">
                    <a:lumMod val="75000"/>
                  </a:schemeClr>
                </a:solidFill>
                <a:latin typeface="Times New Roman" panose="02020603050405020304" pitchFamily="18" charset="0"/>
                <a:cs typeface="Times New Roman" panose="02020603050405020304" pitchFamily="18" charset="0"/>
              </a:rPr>
              <a:t>ÖN DEĞERLENDİRME  AŞAMASI</a:t>
            </a:r>
            <a:br>
              <a:rPr lang="tr-TR" sz="3200" b="1" dirty="0">
                <a:solidFill>
                  <a:schemeClr val="accent1">
                    <a:lumMod val="75000"/>
                  </a:schemeClr>
                </a:solidFill>
                <a:latin typeface="Times New Roman" panose="02020603050405020304" pitchFamily="18" charset="0"/>
                <a:cs typeface="Times New Roman" panose="02020603050405020304" pitchFamily="18" charset="0"/>
              </a:rPr>
            </a:br>
            <a:r>
              <a:rPr lang="tr-TR" sz="3200" b="1" dirty="0">
                <a:solidFill>
                  <a:schemeClr val="accent1">
                    <a:lumMod val="75000"/>
                  </a:schemeClr>
                </a:solidFill>
                <a:latin typeface="Times New Roman" panose="02020603050405020304" pitchFamily="18" charset="0"/>
                <a:cs typeface="Times New Roman" panose="02020603050405020304" pitchFamily="18" charset="0"/>
              </a:rPr>
              <a:t>2. AŞAMA</a:t>
            </a:r>
            <a:endParaRPr lang="tr-TR" sz="3200" dirty="0">
              <a:solidFill>
                <a:schemeClr val="accent1">
                  <a:lumMod val="75000"/>
                </a:schemeClr>
              </a:solidFill>
            </a:endParaRPr>
          </a:p>
        </p:txBody>
      </p:sp>
      <p:pic>
        <p:nvPicPr>
          <p:cNvPr id="18" name="İçerik Yer Tutucusu 17">
            <a:extLst>
              <a:ext uri="{FF2B5EF4-FFF2-40B4-BE49-F238E27FC236}">
                <a16:creationId xmlns:a16="http://schemas.microsoft.com/office/drawing/2014/main" xmlns="" id="{3F54F53D-6B3E-AABF-E474-235A28238C6B}"/>
              </a:ext>
            </a:extLst>
          </p:cNvPr>
          <p:cNvPicPr>
            <a:picLocks noGrp="1" noChangeAspect="1"/>
          </p:cNvPicPr>
          <p:nvPr>
            <p:ph sz="quarter" idx="2"/>
          </p:nvPr>
        </p:nvPicPr>
        <p:blipFill>
          <a:blip r:embed="rId2" cstate="print">
            <a:extLst>
              <a:ext uri="{28A0092B-C50C-407E-A947-70E740481C1C}">
                <a14:useLocalDpi xmlns:a14="http://schemas.microsoft.com/office/drawing/2010/main" xmlns="" val="0"/>
              </a:ext>
            </a:extLst>
          </a:blip>
          <a:stretch>
            <a:fillRect/>
          </a:stretch>
        </p:blipFill>
        <p:spPr>
          <a:xfrm>
            <a:off x="2272687" y="2943993"/>
            <a:ext cx="4429957" cy="321711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9" name="İçerik Yer Tutucusu 18">
            <a:extLst>
              <a:ext uri="{FF2B5EF4-FFF2-40B4-BE49-F238E27FC236}">
                <a16:creationId xmlns:a16="http://schemas.microsoft.com/office/drawing/2014/main" xmlns="" id="{F3AA5190-2B28-7328-EAA8-6289000B36AB}"/>
              </a:ext>
            </a:extLst>
          </p:cNvPr>
          <p:cNvPicPr>
            <a:picLocks noGrp="1" noChangeAspect="1"/>
          </p:cNvPicPr>
          <p:nvPr>
            <p:ph sz="quarter" idx="4"/>
          </p:nvPr>
        </p:nvPicPr>
        <p:blipFill>
          <a:blip r:embed="rId3" cstate="print">
            <a:extLst>
              <a:ext uri="{28A0092B-C50C-407E-A947-70E740481C1C}">
                <a14:useLocalDpi xmlns:a14="http://schemas.microsoft.com/office/drawing/2010/main" xmlns="" val="0"/>
              </a:ext>
            </a:extLst>
          </a:blip>
          <a:stretch>
            <a:fillRect/>
          </a:stretch>
        </p:blipFill>
        <p:spPr>
          <a:xfrm>
            <a:off x="7562056" y="3851275"/>
            <a:ext cx="2847975" cy="1600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15728534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80">
                                          <p:stCondLst>
                                            <p:cond delay="0"/>
                                          </p:stCondLst>
                                        </p:cTn>
                                        <p:tgtEl>
                                          <p:spTgt spid="18"/>
                                        </p:tgtEl>
                                      </p:cBhvr>
                                    </p:animEffect>
                                    <p:anim calcmode="lin" valueType="num">
                                      <p:cBhvr>
                                        <p:cTn id="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3" dur="26">
                                          <p:stCondLst>
                                            <p:cond delay="650"/>
                                          </p:stCondLst>
                                        </p:cTn>
                                        <p:tgtEl>
                                          <p:spTgt spid="18"/>
                                        </p:tgtEl>
                                      </p:cBhvr>
                                      <p:to x="100000" y="60000"/>
                                    </p:animScale>
                                    <p:animScale>
                                      <p:cBhvr>
                                        <p:cTn id="14" dur="166" decel="50000">
                                          <p:stCondLst>
                                            <p:cond delay="676"/>
                                          </p:stCondLst>
                                        </p:cTn>
                                        <p:tgtEl>
                                          <p:spTgt spid="18"/>
                                        </p:tgtEl>
                                      </p:cBhvr>
                                      <p:to x="100000" y="100000"/>
                                    </p:animScale>
                                    <p:animScale>
                                      <p:cBhvr>
                                        <p:cTn id="15" dur="26">
                                          <p:stCondLst>
                                            <p:cond delay="1312"/>
                                          </p:stCondLst>
                                        </p:cTn>
                                        <p:tgtEl>
                                          <p:spTgt spid="18"/>
                                        </p:tgtEl>
                                      </p:cBhvr>
                                      <p:to x="100000" y="80000"/>
                                    </p:animScale>
                                    <p:animScale>
                                      <p:cBhvr>
                                        <p:cTn id="16" dur="166" decel="50000">
                                          <p:stCondLst>
                                            <p:cond delay="1338"/>
                                          </p:stCondLst>
                                        </p:cTn>
                                        <p:tgtEl>
                                          <p:spTgt spid="18"/>
                                        </p:tgtEl>
                                      </p:cBhvr>
                                      <p:to x="100000" y="100000"/>
                                    </p:animScale>
                                    <p:animScale>
                                      <p:cBhvr>
                                        <p:cTn id="17" dur="26">
                                          <p:stCondLst>
                                            <p:cond delay="1642"/>
                                          </p:stCondLst>
                                        </p:cTn>
                                        <p:tgtEl>
                                          <p:spTgt spid="18"/>
                                        </p:tgtEl>
                                      </p:cBhvr>
                                      <p:to x="100000" y="90000"/>
                                    </p:animScale>
                                    <p:animScale>
                                      <p:cBhvr>
                                        <p:cTn id="18" dur="166" decel="50000">
                                          <p:stCondLst>
                                            <p:cond delay="1668"/>
                                          </p:stCondLst>
                                        </p:cTn>
                                        <p:tgtEl>
                                          <p:spTgt spid="18"/>
                                        </p:tgtEl>
                                      </p:cBhvr>
                                      <p:to x="100000" y="100000"/>
                                    </p:animScale>
                                    <p:animScale>
                                      <p:cBhvr>
                                        <p:cTn id="19" dur="26">
                                          <p:stCondLst>
                                            <p:cond delay="1808"/>
                                          </p:stCondLst>
                                        </p:cTn>
                                        <p:tgtEl>
                                          <p:spTgt spid="18"/>
                                        </p:tgtEl>
                                      </p:cBhvr>
                                      <p:to x="100000" y="95000"/>
                                    </p:animScale>
                                    <p:animScale>
                                      <p:cBhvr>
                                        <p:cTn id="20" dur="166" decel="50000">
                                          <p:stCondLst>
                                            <p:cond delay="1834"/>
                                          </p:stCondLst>
                                        </p:cTn>
                                        <p:tgtEl>
                                          <p:spTgt spid="1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80">
                                          <p:stCondLst>
                                            <p:cond delay="0"/>
                                          </p:stCondLst>
                                        </p:cTn>
                                        <p:tgtEl>
                                          <p:spTgt spid="19"/>
                                        </p:tgtEl>
                                      </p:cBhvr>
                                    </p:animEffect>
                                    <p:anim calcmode="lin" valueType="num">
                                      <p:cBhvr>
                                        <p:cTn id="2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1" dur="26">
                                          <p:stCondLst>
                                            <p:cond delay="650"/>
                                          </p:stCondLst>
                                        </p:cTn>
                                        <p:tgtEl>
                                          <p:spTgt spid="19"/>
                                        </p:tgtEl>
                                      </p:cBhvr>
                                      <p:to x="100000" y="60000"/>
                                    </p:animScale>
                                    <p:animScale>
                                      <p:cBhvr>
                                        <p:cTn id="32" dur="166" decel="50000">
                                          <p:stCondLst>
                                            <p:cond delay="676"/>
                                          </p:stCondLst>
                                        </p:cTn>
                                        <p:tgtEl>
                                          <p:spTgt spid="19"/>
                                        </p:tgtEl>
                                      </p:cBhvr>
                                      <p:to x="100000" y="100000"/>
                                    </p:animScale>
                                    <p:animScale>
                                      <p:cBhvr>
                                        <p:cTn id="33" dur="26">
                                          <p:stCondLst>
                                            <p:cond delay="1312"/>
                                          </p:stCondLst>
                                        </p:cTn>
                                        <p:tgtEl>
                                          <p:spTgt spid="19"/>
                                        </p:tgtEl>
                                      </p:cBhvr>
                                      <p:to x="100000" y="80000"/>
                                    </p:animScale>
                                    <p:animScale>
                                      <p:cBhvr>
                                        <p:cTn id="34" dur="166" decel="50000">
                                          <p:stCondLst>
                                            <p:cond delay="1338"/>
                                          </p:stCondLst>
                                        </p:cTn>
                                        <p:tgtEl>
                                          <p:spTgt spid="19"/>
                                        </p:tgtEl>
                                      </p:cBhvr>
                                      <p:to x="100000" y="100000"/>
                                    </p:animScale>
                                    <p:animScale>
                                      <p:cBhvr>
                                        <p:cTn id="35" dur="26">
                                          <p:stCondLst>
                                            <p:cond delay="1642"/>
                                          </p:stCondLst>
                                        </p:cTn>
                                        <p:tgtEl>
                                          <p:spTgt spid="19"/>
                                        </p:tgtEl>
                                      </p:cBhvr>
                                      <p:to x="100000" y="90000"/>
                                    </p:animScale>
                                    <p:animScale>
                                      <p:cBhvr>
                                        <p:cTn id="36" dur="166" decel="50000">
                                          <p:stCondLst>
                                            <p:cond delay="1668"/>
                                          </p:stCondLst>
                                        </p:cTn>
                                        <p:tgtEl>
                                          <p:spTgt spid="19"/>
                                        </p:tgtEl>
                                      </p:cBhvr>
                                      <p:to x="100000" y="100000"/>
                                    </p:animScale>
                                    <p:animScale>
                                      <p:cBhvr>
                                        <p:cTn id="37" dur="26">
                                          <p:stCondLst>
                                            <p:cond delay="1808"/>
                                          </p:stCondLst>
                                        </p:cTn>
                                        <p:tgtEl>
                                          <p:spTgt spid="19"/>
                                        </p:tgtEl>
                                      </p:cBhvr>
                                      <p:to x="100000" y="95000"/>
                                    </p:animScale>
                                    <p:animScale>
                                      <p:cBhvr>
                                        <p:cTn id="38" dur="166" decel="50000">
                                          <p:stCondLst>
                                            <p:cond delay="1834"/>
                                          </p:stCondLst>
                                        </p:cTn>
                                        <p:tgtEl>
                                          <p:spTgt spid="1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Effect transition="in" filter="wipe(down)">
                                      <p:cBhvr>
                                        <p:cTn id="43" dur="580">
                                          <p:stCondLst>
                                            <p:cond delay="0"/>
                                          </p:stCondLst>
                                        </p:cTn>
                                        <p:tgtEl>
                                          <p:spTgt spid="14">
                                            <p:txEl>
                                              <p:pRg st="0" end="0"/>
                                            </p:txEl>
                                          </p:spTgt>
                                        </p:tgtEl>
                                      </p:cBhvr>
                                    </p:animEffect>
                                    <p:anim calcmode="lin" valueType="num">
                                      <p:cBhvr>
                                        <p:cTn id="44" dur="1822" tmFilter="0,0; 0.14,0.36; 0.43,0.73; 0.71,0.91; 1.0,1.0">
                                          <p:stCondLst>
                                            <p:cond delay="0"/>
                                          </p:stCondLst>
                                        </p:cTn>
                                        <p:tgtEl>
                                          <p:spTgt spid="14">
                                            <p:txEl>
                                              <p:pRg st="0" end="0"/>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4">
                                            <p:txEl>
                                              <p:pRg st="0" end="0"/>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4">
                                            <p:txEl>
                                              <p:pRg st="0" end="0"/>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4">
                                            <p:txEl>
                                              <p:pRg st="0" end="0"/>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4">
                                            <p:txEl>
                                              <p:pRg st="0" end="0"/>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14">
                                            <p:txEl>
                                              <p:pRg st="0" end="0"/>
                                            </p:txEl>
                                          </p:spTgt>
                                        </p:tgtEl>
                                      </p:cBhvr>
                                      <p:to x="100000" y="60000"/>
                                    </p:animScale>
                                    <p:animScale>
                                      <p:cBhvr>
                                        <p:cTn id="50" dur="166" decel="50000">
                                          <p:stCondLst>
                                            <p:cond delay="676"/>
                                          </p:stCondLst>
                                        </p:cTn>
                                        <p:tgtEl>
                                          <p:spTgt spid="14">
                                            <p:txEl>
                                              <p:pRg st="0" end="0"/>
                                            </p:txEl>
                                          </p:spTgt>
                                        </p:tgtEl>
                                      </p:cBhvr>
                                      <p:to x="100000" y="100000"/>
                                    </p:animScale>
                                    <p:animScale>
                                      <p:cBhvr>
                                        <p:cTn id="51" dur="26">
                                          <p:stCondLst>
                                            <p:cond delay="1312"/>
                                          </p:stCondLst>
                                        </p:cTn>
                                        <p:tgtEl>
                                          <p:spTgt spid="14">
                                            <p:txEl>
                                              <p:pRg st="0" end="0"/>
                                            </p:txEl>
                                          </p:spTgt>
                                        </p:tgtEl>
                                      </p:cBhvr>
                                      <p:to x="100000" y="80000"/>
                                    </p:animScale>
                                    <p:animScale>
                                      <p:cBhvr>
                                        <p:cTn id="52" dur="166" decel="50000">
                                          <p:stCondLst>
                                            <p:cond delay="1338"/>
                                          </p:stCondLst>
                                        </p:cTn>
                                        <p:tgtEl>
                                          <p:spTgt spid="14">
                                            <p:txEl>
                                              <p:pRg st="0" end="0"/>
                                            </p:txEl>
                                          </p:spTgt>
                                        </p:tgtEl>
                                      </p:cBhvr>
                                      <p:to x="100000" y="100000"/>
                                    </p:animScale>
                                    <p:animScale>
                                      <p:cBhvr>
                                        <p:cTn id="53" dur="26">
                                          <p:stCondLst>
                                            <p:cond delay="1642"/>
                                          </p:stCondLst>
                                        </p:cTn>
                                        <p:tgtEl>
                                          <p:spTgt spid="14">
                                            <p:txEl>
                                              <p:pRg st="0" end="0"/>
                                            </p:txEl>
                                          </p:spTgt>
                                        </p:tgtEl>
                                      </p:cBhvr>
                                      <p:to x="100000" y="90000"/>
                                    </p:animScale>
                                    <p:animScale>
                                      <p:cBhvr>
                                        <p:cTn id="54" dur="166" decel="50000">
                                          <p:stCondLst>
                                            <p:cond delay="1668"/>
                                          </p:stCondLst>
                                        </p:cTn>
                                        <p:tgtEl>
                                          <p:spTgt spid="14">
                                            <p:txEl>
                                              <p:pRg st="0" end="0"/>
                                            </p:txEl>
                                          </p:spTgt>
                                        </p:tgtEl>
                                      </p:cBhvr>
                                      <p:to x="100000" y="100000"/>
                                    </p:animScale>
                                    <p:animScale>
                                      <p:cBhvr>
                                        <p:cTn id="55" dur="26">
                                          <p:stCondLst>
                                            <p:cond delay="1808"/>
                                          </p:stCondLst>
                                        </p:cTn>
                                        <p:tgtEl>
                                          <p:spTgt spid="14">
                                            <p:txEl>
                                              <p:pRg st="0" end="0"/>
                                            </p:txEl>
                                          </p:spTgt>
                                        </p:tgtEl>
                                      </p:cBhvr>
                                      <p:to x="100000" y="95000"/>
                                    </p:animScale>
                                    <p:animScale>
                                      <p:cBhvr>
                                        <p:cTn id="56" dur="166" decel="50000">
                                          <p:stCondLst>
                                            <p:cond delay="1834"/>
                                          </p:stCondLst>
                                        </p:cTn>
                                        <p:tgtEl>
                                          <p:spTgt spid="1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sz="quarter" idx="2"/>
          </p:nvPr>
        </p:nvSpPr>
        <p:spPr>
          <a:xfrm>
            <a:off x="346844" y="831592"/>
            <a:ext cx="6511159" cy="5443084"/>
          </a:xfrm>
        </p:spPr>
        <p:txBody>
          <a:bodyPr>
            <a:normAutofit/>
          </a:bodyPr>
          <a:lstStyle/>
          <a:p>
            <a:pPr marL="0" indent="0" algn="just">
              <a:buNone/>
            </a:pPr>
            <a:endParaRPr lang="tr-TR" sz="1900"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1900" b="1" dirty="0">
                <a:solidFill>
                  <a:schemeClr val="tx1"/>
                </a:solidFill>
                <a:latin typeface="Times New Roman" panose="02020603050405020304" pitchFamily="18" charset="0"/>
                <a:cs typeface="Times New Roman" panose="02020603050405020304" pitchFamily="18" charset="0"/>
              </a:rPr>
              <a:t>     </a:t>
            </a:r>
            <a:r>
              <a:rPr lang="tr-TR" sz="2400" b="1" dirty="0" smtClean="0">
                <a:solidFill>
                  <a:schemeClr val="tx1"/>
                </a:solidFill>
                <a:latin typeface="Times New Roman" pitchFamily="18" charset="0"/>
                <a:cs typeface="Times New Roman" pitchFamily="18" charset="0"/>
              </a:rPr>
              <a:t>Ön değerlendirme uygulamaları genel zihinsel, resim ve müzik yetenek alanı için il tanılama sınav komisyonları tarafından belirlenen uygulama merkezlerinde tablet bilgisayarlar üzerinden, elektronik ortamda 10 Şubat- 14 Nisan 2024 tarihleri arasında yapılacaktır.</a:t>
            </a:r>
            <a:endParaRPr lang="tr-TR" sz="2400" b="1" dirty="0">
              <a:solidFill>
                <a:schemeClr val="tx1"/>
              </a:solidFill>
              <a:latin typeface="Times New Roman" pitchFamily="18" charset="0"/>
              <a:cs typeface="Times New Roman" pitchFamily="18" charset="0"/>
            </a:endParaRPr>
          </a:p>
        </p:txBody>
      </p:sp>
      <p:pic>
        <p:nvPicPr>
          <p:cNvPr id="14" name="İçerik Yer Tutucusu 13">
            <a:extLst>
              <a:ext uri="{FF2B5EF4-FFF2-40B4-BE49-F238E27FC236}">
                <a16:creationId xmlns:a16="http://schemas.microsoft.com/office/drawing/2014/main" xmlns="" id="{65730166-1CEC-B51E-67AD-A5ACA49F6518}"/>
              </a:ext>
            </a:extLst>
          </p:cNvPr>
          <p:cNvPicPr>
            <a:picLocks noGrp="1" noChangeAspect="1"/>
          </p:cNvPicPr>
          <p:nvPr>
            <p:ph sz="quarter" idx="4"/>
          </p:nvPr>
        </p:nvPicPr>
        <p:blipFill>
          <a:blip r:embed="rId2" cstate="print">
            <a:extLst>
              <a:ext uri="{28A0092B-C50C-407E-A947-70E740481C1C}">
                <a14:useLocalDpi xmlns:a14="http://schemas.microsoft.com/office/drawing/2010/main" xmlns="" val="0"/>
              </a:ext>
            </a:extLst>
          </a:blip>
          <a:stretch>
            <a:fillRect/>
          </a:stretch>
        </p:blipFill>
        <p:spPr bwMode="auto">
          <a:xfrm>
            <a:off x="7819698" y="1738210"/>
            <a:ext cx="3686503" cy="36030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301096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6272" y="937741"/>
            <a:ext cx="10582203" cy="5193503"/>
          </a:xfrm>
        </p:spPr>
        <p:txBody>
          <a:bodyPr>
            <a:normAutofit lnSpcReduction="10000"/>
          </a:bodyPr>
          <a:lstStyle/>
          <a:p>
            <a:pPr algn="just">
              <a:lnSpc>
                <a:spcPct val="150000"/>
              </a:lnSpc>
              <a:buFont typeface="Wingdings" pitchFamily="2" charset="2"/>
              <a:buChar char="Ø"/>
            </a:pPr>
            <a:r>
              <a:rPr lang="tr-TR" sz="2000" dirty="0" smtClean="0">
                <a:solidFill>
                  <a:schemeClr val="tx1"/>
                </a:solidFill>
                <a:latin typeface="Times New Roman" panose="02020603050405020304" pitchFamily="18" charset="0"/>
                <a:cs typeface="Times New Roman" panose="02020603050405020304" pitchFamily="18" charset="0"/>
              </a:rPr>
              <a:t>Uygulamaya </a:t>
            </a:r>
            <a:r>
              <a:rPr lang="tr-TR" sz="2000" dirty="0">
                <a:solidFill>
                  <a:schemeClr val="tx1"/>
                </a:solidFill>
                <a:latin typeface="Times New Roman" panose="02020603050405020304" pitchFamily="18" charset="0"/>
                <a:cs typeface="Times New Roman" panose="02020603050405020304" pitchFamily="18" charset="0"/>
              </a:rPr>
              <a:t>girecek öğrencilerin randevuları, </a:t>
            </a:r>
            <a:r>
              <a:rPr lang="tr-TR" sz="2000" dirty="0" smtClean="0">
                <a:solidFill>
                  <a:schemeClr val="tx1"/>
                </a:solidFill>
                <a:latin typeface="Times New Roman" panose="02020603050405020304" pitchFamily="18" charset="0"/>
                <a:cs typeface="Times New Roman" panose="02020603050405020304" pitchFamily="18" charset="0"/>
              </a:rPr>
              <a:t>İl </a:t>
            </a:r>
            <a:r>
              <a:rPr lang="tr-TR" sz="2000" dirty="0">
                <a:solidFill>
                  <a:schemeClr val="tx1"/>
                </a:solidFill>
                <a:latin typeface="Times New Roman" panose="02020603050405020304" pitchFamily="18" charset="0"/>
                <a:cs typeface="Times New Roman" panose="02020603050405020304" pitchFamily="18" charset="0"/>
              </a:rPr>
              <a:t>Tanılama Sınav Komisyonlarınca</a:t>
            </a:r>
          </a:p>
          <a:p>
            <a:pPr marL="0" indent="0" algn="just">
              <a:lnSpc>
                <a:spcPct val="150000"/>
              </a:lnSpc>
              <a:buNone/>
            </a:pPr>
            <a:r>
              <a:rPr lang="tr-TR" sz="2000" dirty="0">
                <a:solidFill>
                  <a:schemeClr val="tx1"/>
                </a:solidFill>
                <a:latin typeface="Times New Roman" panose="02020603050405020304" pitchFamily="18" charset="0"/>
                <a:cs typeface="Times New Roman" panose="02020603050405020304" pitchFamily="18" charset="0"/>
              </a:rPr>
              <a:t>    MEBBİS/BİLSEM İşlemleri Modülü üzerinden verilecektir</a:t>
            </a:r>
            <a:r>
              <a:rPr lang="tr-TR" sz="2000" dirty="0" smtClean="0">
                <a:solidFill>
                  <a:schemeClr val="tx1"/>
                </a:solidFill>
                <a:latin typeface="Times New Roman" panose="02020603050405020304" pitchFamily="18" charset="0"/>
                <a:cs typeface="Times New Roman" panose="02020603050405020304" pitchFamily="18" charset="0"/>
              </a:rPr>
              <a:t>.</a:t>
            </a:r>
          </a:p>
          <a:p>
            <a:pPr marL="0" indent="0" algn="just">
              <a:lnSpc>
                <a:spcPct val="150000"/>
              </a:lnSpc>
              <a:buFont typeface="Wingdings" pitchFamily="2" charset="2"/>
              <a:buChar char="Ø"/>
            </a:pPr>
            <a:r>
              <a:rPr lang="tr-TR" sz="2000" dirty="0" smtClean="0">
                <a:solidFill>
                  <a:schemeClr val="tx1"/>
                </a:solidFill>
                <a:latin typeface="Times New Roman" panose="02020603050405020304" pitchFamily="18" charset="0"/>
                <a:cs typeface="Times New Roman" panose="02020603050405020304" pitchFamily="18" charset="0"/>
              </a:rPr>
              <a:t>  Uygulamalar, cumartesi ve pazar günleri; 9.00, 10.15, 11.30, 13.30, 14.45, 16.00 </a:t>
            </a:r>
          </a:p>
          <a:p>
            <a:pPr marL="0" indent="0" algn="just">
              <a:lnSpc>
                <a:spcPct val="150000"/>
              </a:lnSpc>
              <a:buNone/>
            </a:pPr>
            <a:r>
              <a:rPr lang="tr-TR" sz="2000" dirty="0" smtClean="0">
                <a:solidFill>
                  <a:schemeClr val="tx1"/>
                </a:solidFill>
                <a:latin typeface="Times New Roman" panose="02020603050405020304" pitchFamily="18" charset="0"/>
                <a:cs typeface="Times New Roman" panose="02020603050405020304" pitchFamily="18" charset="0"/>
              </a:rPr>
              <a:t>    saatlerinde olmak üzere günlük altı (6) oturum olacak şekilde planlanacaktır.</a:t>
            </a:r>
          </a:p>
          <a:p>
            <a:pPr marL="0" indent="0" algn="just">
              <a:lnSpc>
                <a:spcPct val="150000"/>
              </a:lnSpc>
              <a:buFont typeface="Wingdings" pitchFamily="2" charset="2"/>
              <a:buChar char="Ø"/>
            </a:pPr>
            <a:r>
              <a:rPr lang="tr-TR" sz="2000" dirty="0" smtClean="0">
                <a:solidFill>
                  <a:schemeClr val="tx1"/>
                </a:solidFill>
                <a:latin typeface="Times New Roman" panose="02020603050405020304" pitchFamily="18" charset="0"/>
                <a:cs typeface="Times New Roman" panose="02020603050405020304" pitchFamily="18" charset="0"/>
              </a:rPr>
              <a:t>  Ön değerlendirme uygulamalarında görev alacak öğretmenler il tanılama sınav komisyonlarının   kararları doğrultusunda il millî eğitim müdürlüklerince eşitlik ilkesine uygun olarak resen seçilecektir. Ön değerlendirme uygulamalarında öncelik sırasına göre; </a:t>
            </a:r>
          </a:p>
          <a:p>
            <a:pPr marL="0" indent="0" algn="just">
              <a:lnSpc>
                <a:spcPct val="150000"/>
              </a:lnSpc>
              <a:buFont typeface="Wingdings" pitchFamily="2" charset="2"/>
              <a:buChar char="Ø"/>
            </a:pPr>
            <a:r>
              <a:rPr lang="tr-TR" sz="2000" dirty="0" smtClean="0">
                <a:solidFill>
                  <a:schemeClr val="tx1"/>
                </a:solidFill>
                <a:latin typeface="Times New Roman" panose="02020603050405020304" pitchFamily="18" charset="0"/>
                <a:cs typeface="Times New Roman" panose="02020603050405020304" pitchFamily="18" charset="0"/>
              </a:rPr>
              <a:t>i. BİLSEM ve RAM’larda görev yapan öğretmenler, </a:t>
            </a:r>
          </a:p>
          <a:p>
            <a:pPr marL="0" indent="0" algn="just">
              <a:lnSpc>
                <a:spcPct val="150000"/>
              </a:lnSpc>
              <a:buFont typeface="Wingdings" pitchFamily="2" charset="2"/>
              <a:buChar char="Ø"/>
            </a:pPr>
            <a:r>
              <a:rPr lang="tr-TR" sz="2000" dirty="0" err="1" smtClean="0">
                <a:solidFill>
                  <a:schemeClr val="tx1"/>
                </a:solidFill>
                <a:latin typeface="Times New Roman" pitchFamily="18" charset="0"/>
                <a:cs typeface="Times New Roman" pitchFamily="18" charset="0"/>
              </a:rPr>
              <a:t>ii</a:t>
            </a:r>
            <a:r>
              <a:rPr lang="tr-TR" sz="2000" dirty="0" smtClean="0">
                <a:solidFill>
                  <a:schemeClr val="tx1"/>
                </a:solidFill>
                <a:latin typeface="Times New Roman" pitchFamily="18" charset="0"/>
                <a:cs typeface="Times New Roman" pitchFamily="18" charset="0"/>
              </a:rPr>
              <a:t>. MEBBİS il/ilçe yöneticiliği yapan öğretmenler, </a:t>
            </a:r>
          </a:p>
          <a:p>
            <a:pPr marL="0" indent="0" algn="just">
              <a:lnSpc>
                <a:spcPct val="150000"/>
              </a:lnSpc>
              <a:buFont typeface="Wingdings" pitchFamily="2" charset="2"/>
              <a:buChar char="Ø"/>
            </a:pPr>
            <a:r>
              <a:rPr lang="tr-TR" sz="2000" dirty="0" err="1" smtClean="0">
                <a:solidFill>
                  <a:schemeClr val="tx1"/>
                </a:solidFill>
                <a:latin typeface="Times New Roman" pitchFamily="18" charset="0"/>
                <a:cs typeface="Times New Roman" pitchFamily="18" charset="0"/>
              </a:rPr>
              <a:t>iii</a:t>
            </a:r>
            <a:r>
              <a:rPr lang="tr-TR" sz="2000" dirty="0" smtClean="0">
                <a:solidFill>
                  <a:schemeClr val="tx1"/>
                </a:solidFill>
                <a:latin typeface="Times New Roman" pitchFamily="18" charset="0"/>
                <a:cs typeface="Times New Roman" pitchFamily="18" charset="0"/>
              </a:rPr>
              <a:t>. Yenilik ve Eğitim Teknolojileri Genel Müdürlüğünce illerde koordinatör ve eğitmen olarak görevlendirilen öğretmenler görev alabilecektir.</a:t>
            </a:r>
            <a:endParaRPr lang="tr-TR"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8509106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arn(inVertical)">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22683" y="1069849"/>
            <a:ext cx="10022306" cy="2020824"/>
          </a:xfrm>
        </p:spPr>
        <p:txBody>
          <a:bodyPr>
            <a:noAutofit/>
          </a:bodyPr>
          <a:lstStyle/>
          <a:p>
            <a:pPr algn="just">
              <a:buFont typeface="Wingdings" panose="05000000000000000000" pitchFamily="2" charset="2"/>
              <a:buChar char="Ø"/>
            </a:pPr>
            <a:r>
              <a:rPr lang="tr-TR" sz="2000" dirty="0" smtClean="0">
                <a:solidFill>
                  <a:schemeClr val="tx1"/>
                </a:solidFill>
                <a:latin typeface="Times New Roman" panose="02020603050405020304" pitchFamily="18" charset="0"/>
                <a:cs typeface="Times New Roman" panose="02020603050405020304" pitchFamily="18" charset="0"/>
              </a:rPr>
              <a:t>Ön değerlendirme uygulamasına girecek öğrencilerin “Uygulama Giriş Belgeleri” </a:t>
            </a:r>
            <a:r>
              <a:rPr lang="tr-TR" sz="2000" b="1" u="sng" dirty="0" smtClean="0">
                <a:solidFill>
                  <a:schemeClr val="tx1"/>
                </a:solidFill>
                <a:latin typeface="Times New Roman" panose="02020603050405020304" pitchFamily="18" charset="0"/>
                <a:cs typeface="Times New Roman" panose="02020603050405020304" pitchFamily="18" charset="0"/>
              </a:rPr>
              <a:t>31 Ocak 2024 tarihinde</a:t>
            </a:r>
            <a:r>
              <a:rPr lang="tr-TR" sz="2000" dirty="0" smtClean="0">
                <a:solidFill>
                  <a:schemeClr val="tx1"/>
                </a:solidFill>
                <a:latin typeface="Times New Roman" panose="02020603050405020304" pitchFamily="18" charset="0"/>
                <a:cs typeface="Times New Roman" panose="02020603050405020304" pitchFamily="18" charset="0"/>
              </a:rPr>
              <a:t> e-Okul Yönetim Bilgi Sistemi /İlkokul Ortaokul Kurum İşlemleri/Sınav İşlemleri Modülü’nde yayımlanacaktır.</a:t>
            </a:r>
          </a:p>
          <a:p>
            <a:pPr algn="just">
              <a:buFont typeface="Wingdings" panose="05000000000000000000" pitchFamily="2" charset="2"/>
              <a:buChar char="Ø"/>
            </a:pPr>
            <a:r>
              <a:rPr lang="tr-TR" sz="2000" dirty="0" smtClean="0">
                <a:solidFill>
                  <a:schemeClr val="tx1"/>
                </a:solidFill>
                <a:latin typeface="Times New Roman" panose="02020603050405020304" pitchFamily="18" charset="0"/>
                <a:cs typeface="Times New Roman" panose="02020603050405020304" pitchFamily="18" charset="0"/>
              </a:rPr>
              <a:t>Uygulama giriş belgelerinin yayımlandığını duyurma sorumluluğu </a:t>
            </a:r>
            <a:r>
              <a:rPr lang="tr-TR" sz="2000" b="1" dirty="0" smtClean="0">
                <a:solidFill>
                  <a:schemeClr val="tx1"/>
                </a:solidFill>
                <a:latin typeface="Times New Roman" pitchFamily="18" charset="0"/>
                <a:cs typeface="Times New Roman" pitchFamily="18" charset="0"/>
              </a:rPr>
              <a:t>okul müdürlüklerine</a:t>
            </a:r>
            <a:r>
              <a:rPr lang="tr-TR" sz="2000" dirty="0" smtClean="0">
                <a:solidFill>
                  <a:schemeClr val="tx1"/>
                </a:solidFill>
                <a:latin typeface="Times New Roman" pitchFamily="18" charset="0"/>
                <a:cs typeface="Times New Roman" pitchFamily="18" charset="0"/>
              </a:rPr>
              <a:t>, imza karşılığı teslim alma sorumluluğu ise </a:t>
            </a:r>
            <a:r>
              <a:rPr lang="tr-TR" sz="2000" b="1" dirty="0" smtClean="0">
                <a:solidFill>
                  <a:schemeClr val="tx1"/>
                </a:solidFill>
                <a:latin typeface="Times New Roman" pitchFamily="18" charset="0"/>
                <a:cs typeface="Times New Roman" pitchFamily="18" charset="0"/>
              </a:rPr>
              <a:t>öğrenci velilerine </a:t>
            </a:r>
            <a:r>
              <a:rPr lang="tr-TR" sz="2000" dirty="0" smtClean="0">
                <a:solidFill>
                  <a:schemeClr val="tx1"/>
                </a:solidFill>
                <a:latin typeface="Times New Roman" pitchFamily="18" charset="0"/>
                <a:cs typeface="Times New Roman" pitchFamily="18" charset="0"/>
              </a:rPr>
              <a:t>aittir. Belgelerin imza karşılığı velilere teslim edilmesi zorunludur. Aday gösterilen öğrencilerin sınıf/şube bazlı listelerinden uygulama giriş belgelerinin teslimine ilişkin takibi yapılacaktır.</a:t>
            </a:r>
            <a:endParaRPr lang="tr-TR" sz="2000" dirty="0">
              <a:solidFill>
                <a:schemeClr val="tx1"/>
              </a:solidFill>
              <a:latin typeface="Times New Roman" pitchFamily="18" charset="0"/>
              <a:cs typeface="Times New Roman" pitchFamily="18" charset="0"/>
            </a:endParaRPr>
          </a:p>
        </p:txBody>
      </p:sp>
      <p:pic>
        <p:nvPicPr>
          <p:cNvPr id="4" name="Resim 3">
            <a:extLst>
              <a:ext uri="{FF2B5EF4-FFF2-40B4-BE49-F238E27FC236}">
                <a16:creationId xmlns:a16="http://schemas.microsoft.com/office/drawing/2014/main" xmlns="" id="{55B4557F-B607-14DE-1E1B-7E4F163075E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70547" y="3584448"/>
            <a:ext cx="3799332" cy="253288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Resim 5">
            <a:extLst>
              <a:ext uri="{FF2B5EF4-FFF2-40B4-BE49-F238E27FC236}">
                <a16:creationId xmlns:a16="http://schemas.microsoft.com/office/drawing/2014/main" xmlns="" id="{6FF1B2E5-E9D2-02CC-1F5D-6654943C4CB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60301" y="3225928"/>
            <a:ext cx="4549902" cy="324993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xmlns="" val="9327836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853966" y="262353"/>
            <a:ext cx="10250276" cy="1455937"/>
          </a:xfrm>
        </p:spPr>
        <p:txBody>
          <a:bodyPr>
            <a:normAutofit fontScale="90000"/>
          </a:bodyPr>
          <a:lstStyle/>
          <a:p>
            <a:pPr lvl="0" algn="ctr">
              <a:spcBef>
                <a:spcPct val="20000"/>
              </a:spcBef>
              <a:spcAft>
                <a:spcPts val="600"/>
              </a:spcAft>
              <a:buClr>
                <a:srgbClr val="83992A"/>
              </a:buClr>
              <a:buSzPct val="115000"/>
            </a:pPr>
            <a:r>
              <a:rPr lang="tr-TR" b="1" dirty="0" smtClean="0">
                <a:solidFill>
                  <a:srgbClr val="FF0000"/>
                </a:solidFill>
                <a:latin typeface="Times New Roman" panose="02020603050405020304" pitchFamily="18" charset="0"/>
                <a:cs typeface="Times New Roman" panose="02020603050405020304" pitchFamily="18" charset="0"/>
              </a:rPr>
              <a:t>    </a:t>
            </a:r>
            <a:r>
              <a:rPr lang="tr-TR" b="1" dirty="0">
                <a:solidFill>
                  <a:srgbClr val="FF0000"/>
                </a:solidFill>
                <a:latin typeface="Times New Roman" panose="02020603050405020304" pitchFamily="18" charset="0"/>
                <a:cs typeface="Times New Roman" panose="02020603050405020304" pitchFamily="18" charset="0"/>
              </a:rPr>
              <a:t/>
            </a:r>
            <a:br>
              <a:rPr lang="tr-TR" b="1" dirty="0">
                <a:solidFill>
                  <a:srgbClr val="FF0000"/>
                </a:solidFill>
                <a:latin typeface="Times New Roman" panose="02020603050405020304" pitchFamily="18" charset="0"/>
                <a:cs typeface="Times New Roman" panose="02020603050405020304" pitchFamily="18" charset="0"/>
              </a:rPr>
            </a:br>
            <a:r>
              <a:rPr lang="tr-TR" b="1" dirty="0">
                <a:solidFill>
                  <a:schemeClr val="accent1">
                    <a:lumMod val="75000"/>
                  </a:schemeClr>
                </a:solidFill>
                <a:latin typeface="Times New Roman" panose="02020603050405020304" pitchFamily="18" charset="0"/>
                <a:cs typeface="Times New Roman" panose="02020603050405020304" pitchFamily="18" charset="0"/>
              </a:rPr>
              <a:t>HEDEF ÖĞRENCİ KİTLESİ</a:t>
            </a:r>
            <a:r>
              <a:rPr lang="tr-TR" b="1" dirty="0">
                <a:solidFill>
                  <a:srgbClr val="FF0000"/>
                </a:solidFill>
                <a:latin typeface="Times New Roman" panose="02020603050405020304" pitchFamily="18" charset="0"/>
                <a:cs typeface="Times New Roman" panose="02020603050405020304" pitchFamily="18" charset="0"/>
              </a:rPr>
              <a:t/>
            </a:r>
            <a:br>
              <a:rPr lang="tr-TR" b="1" dirty="0">
                <a:solidFill>
                  <a:srgbClr val="FF0000"/>
                </a:solidFill>
                <a:latin typeface="Times New Roman" panose="02020603050405020304" pitchFamily="18" charset="0"/>
                <a:cs typeface="Times New Roman" panose="02020603050405020304" pitchFamily="18" charset="0"/>
              </a:rPr>
            </a:br>
            <a:r>
              <a:rPr lang="tr-TR" b="1" dirty="0">
                <a:solidFill>
                  <a:srgbClr val="FF0000"/>
                </a:solidFill>
                <a:latin typeface="Times New Roman" panose="02020603050405020304" pitchFamily="18" charset="0"/>
                <a:cs typeface="Times New Roman" panose="02020603050405020304" pitchFamily="18" charset="0"/>
              </a:rPr>
              <a:t/>
            </a:r>
            <a:br>
              <a:rPr lang="tr-TR" b="1" dirty="0">
                <a:solidFill>
                  <a:srgbClr val="FF0000"/>
                </a:solidFill>
                <a:latin typeface="Times New Roman" panose="02020603050405020304" pitchFamily="18" charset="0"/>
                <a:cs typeface="Times New Roman" panose="02020603050405020304" pitchFamily="18" charset="0"/>
              </a:rPr>
            </a:br>
            <a:r>
              <a:rPr lang="tr-TR" sz="2400" dirty="0">
                <a:ln>
                  <a:noFill/>
                </a:ln>
                <a:solidFill>
                  <a:srgbClr val="DADADA">
                    <a:lumMod val="25000"/>
                  </a:srgbClr>
                </a:solidFill>
                <a:latin typeface="Times New Roman" panose="02020603050405020304" pitchFamily="18" charset="0"/>
                <a:ea typeface="+mn-ea"/>
                <a:cs typeface="Times New Roman" panose="02020603050405020304" pitchFamily="18" charset="0"/>
              </a:rPr>
              <a:t>Tanılama hedef kitlemiz ilimiz ilkokullarında </a:t>
            </a:r>
            <a:r>
              <a:rPr lang="tr-TR" sz="2700" b="1" u="sng" dirty="0">
                <a:ln>
                  <a:noFill/>
                </a:ln>
                <a:solidFill>
                  <a:srgbClr val="DADADA">
                    <a:lumMod val="25000"/>
                  </a:srgbClr>
                </a:solidFill>
                <a:latin typeface="Times New Roman" panose="02020603050405020304" pitchFamily="18" charset="0"/>
                <a:ea typeface="+mn-ea"/>
                <a:cs typeface="Times New Roman" panose="02020603050405020304" pitchFamily="18" charset="0"/>
              </a:rPr>
              <a:t>1.2.3.</a:t>
            </a:r>
            <a:r>
              <a:rPr lang="tr-TR" sz="2700" b="1" u="sng" dirty="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t>sınıfa </a:t>
            </a:r>
            <a:r>
              <a:rPr lang="tr-TR" sz="2400" dirty="0">
                <a:ln>
                  <a:noFill/>
                </a:ln>
                <a:solidFill>
                  <a:srgbClr val="DADADA">
                    <a:lumMod val="25000"/>
                  </a:srgbClr>
                </a:solidFill>
                <a:latin typeface="Times New Roman" panose="02020603050405020304" pitchFamily="18" charset="0"/>
                <a:ea typeface="+mn-ea"/>
                <a:cs typeface="Times New Roman" panose="02020603050405020304" pitchFamily="18" charset="0"/>
              </a:rPr>
              <a:t>devam eden öğrencilerdir</a:t>
            </a:r>
            <a:r>
              <a:rPr lang="tr-TR" sz="2400" dirty="0" smtClean="0">
                <a:ln>
                  <a:noFill/>
                </a:ln>
                <a:solidFill>
                  <a:srgbClr val="DADADA">
                    <a:lumMod val="25000"/>
                  </a:srgbClr>
                </a:solidFill>
                <a:latin typeface="Times New Roman" panose="02020603050405020304" pitchFamily="18" charset="0"/>
                <a:ea typeface="+mn-ea"/>
                <a:cs typeface="Times New Roman" panose="02020603050405020304" pitchFamily="18" charset="0"/>
              </a:rPr>
              <a:t>.</a:t>
            </a:r>
            <a:endParaRPr lang="tr-TR" dirty="0"/>
          </a:p>
        </p:txBody>
      </p:sp>
      <p:sp>
        <p:nvSpPr>
          <p:cNvPr id="5" name="Dikdörtgen: Köşeleri Yuvarlatılmış 4">
            <a:extLst>
              <a:ext uri="{FF2B5EF4-FFF2-40B4-BE49-F238E27FC236}">
                <a16:creationId xmlns:a16="http://schemas.microsoft.com/office/drawing/2014/main" xmlns="" id="{3B80CE5C-0E4E-050C-48FE-01FB7ED2AFA9}"/>
              </a:ext>
            </a:extLst>
          </p:cNvPr>
          <p:cNvSpPr/>
          <p:nvPr/>
        </p:nvSpPr>
        <p:spPr>
          <a:xfrm>
            <a:off x="2516286" y="2266027"/>
            <a:ext cx="2645547" cy="19064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000" dirty="0">
                <a:effectLst>
                  <a:outerShdw blurRad="38100" dist="38100" dir="2700000" algn="tl">
                    <a:srgbClr val="000000">
                      <a:alpha val="43137"/>
                    </a:srgbClr>
                  </a:outerShdw>
                </a:effectLst>
              </a:rPr>
              <a:t>1</a:t>
            </a:r>
          </a:p>
        </p:txBody>
      </p:sp>
      <p:sp>
        <p:nvSpPr>
          <p:cNvPr id="6" name="Unvan 1">
            <a:extLst>
              <a:ext uri="{FF2B5EF4-FFF2-40B4-BE49-F238E27FC236}">
                <a16:creationId xmlns:a16="http://schemas.microsoft.com/office/drawing/2014/main" xmlns="" id="{3811C66E-583D-80F3-2667-43D17EA0AC3A}"/>
              </a:ext>
            </a:extLst>
          </p:cNvPr>
          <p:cNvSpPr txBox="1">
            <a:spLocks/>
          </p:cNvSpPr>
          <p:nvPr/>
        </p:nvSpPr>
        <p:spPr>
          <a:xfrm>
            <a:off x="1447801" y="1221180"/>
            <a:ext cx="10250276" cy="1151907"/>
          </a:xfrm>
          <a:prstGeom prst="rect">
            <a:avLst/>
          </a:prstGeom>
        </p:spPr>
        <p:txBody>
          <a:bodyPr vert="horz" lIns="91440" tIns="45720" rIns="91440" bIns="45720" rtlCol="0" anchor="t">
            <a:normAutofit fontScale="475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ct val="20000"/>
              </a:spcBef>
              <a:spcAft>
                <a:spcPts val="600"/>
              </a:spcAft>
              <a:buClr>
                <a:srgbClr val="83992A"/>
              </a:buClr>
              <a:buSzPct val="115000"/>
            </a:pPr>
            <a:r>
              <a:rPr lang="tr-TR" b="1" dirty="0">
                <a:solidFill>
                  <a:srgbClr val="FF0000"/>
                </a:solidFill>
                <a:latin typeface="Times New Roman" panose="02020603050405020304" pitchFamily="18" charset="0"/>
                <a:cs typeface="Times New Roman" panose="02020603050405020304" pitchFamily="18" charset="0"/>
              </a:rPr>
              <a:t>              </a:t>
            </a:r>
            <a:br>
              <a:rPr lang="tr-TR" b="1" dirty="0">
                <a:solidFill>
                  <a:srgbClr val="FF0000"/>
                </a:solidFill>
                <a:latin typeface="Times New Roman" panose="02020603050405020304" pitchFamily="18" charset="0"/>
                <a:cs typeface="Times New Roman" panose="02020603050405020304" pitchFamily="18" charset="0"/>
              </a:rPr>
            </a:br>
            <a:r>
              <a:rPr lang="tr-TR" b="1" dirty="0">
                <a:solidFill>
                  <a:srgbClr val="FF0000"/>
                </a:solidFill>
                <a:latin typeface="Times New Roman" panose="02020603050405020304" pitchFamily="18" charset="0"/>
                <a:cs typeface="Times New Roman" panose="02020603050405020304" pitchFamily="18" charset="0"/>
              </a:rPr>
              <a:t>                </a:t>
            </a:r>
            <a:br>
              <a:rPr lang="tr-TR" b="1" dirty="0">
                <a:solidFill>
                  <a:srgbClr val="FF0000"/>
                </a:solidFill>
                <a:latin typeface="Times New Roman" panose="02020603050405020304" pitchFamily="18" charset="0"/>
                <a:cs typeface="Times New Roman" panose="02020603050405020304" pitchFamily="18" charset="0"/>
              </a:rPr>
            </a:br>
            <a:r>
              <a:rPr lang="tr-TR" b="1" dirty="0">
                <a:solidFill>
                  <a:srgbClr val="FF0000"/>
                </a:solidFill>
                <a:latin typeface="Times New Roman" panose="02020603050405020304" pitchFamily="18" charset="0"/>
                <a:cs typeface="Times New Roman" panose="02020603050405020304" pitchFamily="18" charset="0"/>
              </a:rPr>
              <a:t/>
            </a:r>
            <a:br>
              <a:rPr lang="tr-TR" b="1" dirty="0">
                <a:solidFill>
                  <a:srgbClr val="FF0000"/>
                </a:solidFill>
                <a:latin typeface="Times New Roman" panose="02020603050405020304" pitchFamily="18" charset="0"/>
                <a:cs typeface="Times New Roman" panose="02020603050405020304" pitchFamily="18" charset="0"/>
              </a:rPr>
            </a:br>
            <a:r>
              <a:rPr lang="tr-TR" sz="2400" dirty="0">
                <a:solidFill>
                  <a:srgbClr val="DADADA">
                    <a:lumMod val="25000"/>
                  </a:srgbClr>
                </a:solidFill>
                <a:latin typeface="Times New Roman" panose="02020603050405020304" pitchFamily="18" charset="0"/>
                <a:ea typeface="+mn-ea"/>
                <a:cs typeface="Times New Roman" panose="02020603050405020304" pitchFamily="18" charset="0"/>
              </a:rPr>
              <a:t/>
            </a:r>
            <a:br>
              <a:rPr lang="tr-TR" sz="2400" dirty="0">
                <a:solidFill>
                  <a:srgbClr val="DADADA">
                    <a:lumMod val="25000"/>
                  </a:srgbClr>
                </a:solidFill>
                <a:latin typeface="Times New Roman" panose="02020603050405020304" pitchFamily="18" charset="0"/>
                <a:ea typeface="+mn-ea"/>
                <a:cs typeface="Times New Roman" panose="02020603050405020304" pitchFamily="18" charset="0"/>
              </a:rPr>
            </a:br>
            <a:endParaRPr lang="tr-TR" dirty="0"/>
          </a:p>
        </p:txBody>
      </p:sp>
      <p:sp>
        <p:nvSpPr>
          <p:cNvPr id="7" name="Dikdörtgen: Köşeleri Yuvarlatılmış 6">
            <a:extLst>
              <a:ext uri="{FF2B5EF4-FFF2-40B4-BE49-F238E27FC236}">
                <a16:creationId xmlns:a16="http://schemas.microsoft.com/office/drawing/2014/main" xmlns="" id="{E7DA5C59-914F-E7A8-3DB7-E7B9CE49B5B2}"/>
              </a:ext>
            </a:extLst>
          </p:cNvPr>
          <p:cNvSpPr/>
          <p:nvPr/>
        </p:nvSpPr>
        <p:spPr>
          <a:xfrm>
            <a:off x="4507371" y="3290439"/>
            <a:ext cx="2950850" cy="19187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000" dirty="0"/>
              <a:t>2</a:t>
            </a:r>
          </a:p>
        </p:txBody>
      </p:sp>
      <p:sp>
        <p:nvSpPr>
          <p:cNvPr id="8" name="Unvan 1">
            <a:extLst>
              <a:ext uri="{FF2B5EF4-FFF2-40B4-BE49-F238E27FC236}">
                <a16:creationId xmlns:a16="http://schemas.microsoft.com/office/drawing/2014/main" xmlns="" id="{2C6F2BD8-8B5C-B75E-9922-3261138F4865}"/>
              </a:ext>
            </a:extLst>
          </p:cNvPr>
          <p:cNvSpPr txBox="1">
            <a:spLocks/>
          </p:cNvSpPr>
          <p:nvPr/>
        </p:nvSpPr>
        <p:spPr>
          <a:xfrm>
            <a:off x="1600201" y="1373580"/>
            <a:ext cx="10250276" cy="1151907"/>
          </a:xfrm>
          <a:prstGeom prst="rect">
            <a:avLst/>
          </a:prstGeom>
        </p:spPr>
        <p:txBody>
          <a:bodyPr vert="horz" lIns="91440" tIns="45720" rIns="91440" bIns="45720" rtlCol="0" anchor="t">
            <a:normAutofit fontScale="625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ct val="20000"/>
              </a:spcBef>
              <a:spcAft>
                <a:spcPts val="600"/>
              </a:spcAft>
              <a:buClr>
                <a:srgbClr val="83992A"/>
              </a:buClr>
              <a:buSzPct val="115000"/>
            </a:pPr>
            <a:r>
              <a:rPr lang="tr-TR" b="1" dirty="0">
                <a:solidFill>
                  <a:srgbClr val="FF0000"/>
                </a:solidFill>
                <a:latin typeface="Times New Roman" panose="02020603050405020304" pitchFamily="18" charset="0"/>
                <a:cs typeface="Times New Roman" panose="02020603050405020304" pitchFamily="18" charset="0"/>
              </a:rPr>
              <a:t>              </a:t>
            </a:r>
            <a:br>
              <a:rPr lang="tr-TR" b="1" dirty="0">
                <a:solidFill>
                  <a:srgbClr val="FF0000"/>
                </a:solidFill>
                <a:latin typeface="Times New Roman" panose="02020603050405020304" pitchFamily="18" charset="0"/>
                <a:cs typeface="Times New Roman" panose="02020603050405020304" pitchFamily="18" charset="0"/>
              </a:rPr>
            </a:br>
            <a:r>
              <a:rPr lang="tr-TR" b="1" dirty="0">
                <a:solidFill>
                  <a:srgbClr val="FF0000"/>
                </a:solidFill>
                <a:latin typeface="Times New Roman" panose="02020603050405020304" pitchFamily="18" charset="0"/>
                <a:cs typeface="Times New Roman" panose="02020603050405020304" pitchFamily="18" charset="0"/>
              </a:rPr>
              <a:t>                </a:t>
            </a:r>
            <a:br>
              <a:rPr lang="tr-TR" b="1" dirty="0">
                <a:solidFill>
                  <a:srgbClr val="FF0000"/>
                </a:solidFill>
                <a:latin typeface="Times New Roman" panose="02020603050405020304" pitchFamily="18" charset="0"/>
                <a:cs typeface="Times New Roman" panose="02020603050405020304" pitchFamily="18" charset="0"/>
              </a:rPr>
            </a:br>
            <a:r>
              <a:rPr lang="tr-TR" sz="2400" dirty="0">
                <a:solidFill>
                  <a:srgbClr val="DADADA">
                    <a:lumMod val="25000"/>
                  </a:srgbClr>
                </a:solidFill>
                <a:latin typeface="Times New Roman" panose="02020603050405020304" pitchFamily="18" charset="0"/>
                <a:ea typeface="+mn-ea"/>
                <a:cs typeface="Times New Roman" panose="02020603050405020304" pitchFamily="18" charset="0"/>
              </a:rPr>
              <a:t/>
            </a:r>
            <a:br>
              <a:rPr lang="tr-TR" sz="2400" dirty="0">
                <a:solidFill>
                  <a:srgbClr val="DADADA">
                    <a:lumMod val="25000"/>
                  </a:srgbClr>
                </a:solidFill>
                <a:latin typeface="Times New Roman" panose="02020603050405020304" pitchFamily="18" charset="0"/>
                <a:ea typeface="+mn-ea"/>
                <a:cs typeface="Times New Roman" panose="02020603050405020304" pitchFamily="18" charset="0"/>
              </a:rPr>
            </a:br>
            <a:endParaRPr lang="tr-TR" dirty="0"/>
          </a:p>
        </p:txBody>
      </p:sp>
      <p:sp>
        <p:nvSpPr>
          <p:cNvPr id="9" name="Dikdörtgen: Köşeleri Yuvarlatılmış 8">
            <a:extLst>
              <a:ext uri="{FF2B5EF4-FFF2-40B4-BE49-F238E27FC236}">
                <a16:creationId xmlns:a16="http://schemas.microsoft.com/office/drawing/2014/main" xmlns="" id="{4578E52C-640C-6F1D-A2C3-1FE4B1C68BAA}"/>
              </a:ext>
            </a:extLst>
          </p:cNvPr>
          <p:cNvSpPr/>
          <p:nvPr/>
        </p:nvSpPr>
        <p:spPr>
          <a:xfrm>
            <a:off x="6498458" y="4402195"/>
            <a:ext cx="2823099" cy="18299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000" dirty="0"/>
              <a:t>3</a:t>
            </a:r>
          </a:p>
        </p:txBody>
      </p:sp>
    </p:spTree>
    <p:extLst>
      <p:ext uri="{BB962C8B-B14F-4D97-AF65-F5344CB8AC3E}">
        <p14:creationId xmlns:p14="http://schemas.microsoft.com/office/powerpoint/2010/main" xmlns="" val="25612554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down)">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p:cTn id="19"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97260" y="2204621"/>
            <a:ext cx="8915401" cy="3777622"/>
          </a:xfrm>
        </p:spPr>
        <p:txBody>
          <a:bodyPr/>
          <a:lstStyle/>
          <a:p>
            <a:pPr algn="just">
              <a:buFont typeface="Wingdings" panose="05000000000000000000" pitchFamily="2" charset="2"/>
              <a:buChar char="Ø"/>
            </a:pPr>
            <a:r>
              <a:rPr lang="tr-TR" sz="2000" dirty="0">
                <a:solidFill>
                  <a:schemeClr val="tx1"/>
                </a:solidFill>
                <a:latin typeface="Times New Roman" panose="02020603050405020304" pitchFamily="18" charset="0"/>
                <a:cs typeface="Times New Roman" panose="02020603050405020304" pitchFamily="18" charset="0"/>
              </a:rPr>
              <a:t>     Ön değerlendirme uygulamaları tamamlandıktan sonra yetenek alanlarına göre </a:t>
            </a:r>
            <a:r>
              <a:rPr lang="tr-TR" sz="3200" b="1" u="sng" dirty="0">
                <a:solidFill>
                  <a:schemeClr val="tx1"/>
                </a:solidFill>
                <a:latin typeface="Times New Roman" panose="02020603050405020304" pitchFamily="18" charset="0"/>
                <a:cs typeface="Times New Roman" panose="02020603050405020304" pitchFamily="18" charset="0"/>
              </a:rPr>
              <a:t>Bakanlık tarafından belirlenecek </a:t>
            </a:r>
            <a:r>
              <a:rPr lang="tr-TR" sz="3200" b="1" u="sng" dirty="0" smtClean="0">
                <a:solidFill>
                  <a:schemeClr val="tx1"/>
                </a:solidFill>
                <a:latin typeface="Times New Roman" panose="02020603050405020304" pitchFamily="18" charset="0"/>
                <a:cs typeface="Times New Roman" panose="02020603050405020304" pitchFamily="18" charset="0"/>
              </a:rPr>
              <a:t>puanları </a:t>
            </a:r>
            <a:r>
              <a:rPr lang="tr-TR" sz="3200" b="1" u="sng" dirty="0">
                <a:solidFill>
                  <a:schemeClr val="tx1"/>
                </a:solidFill>
                <a:latin typeface="Times New Roman" panose="02020603050405020304" pitchFamily="18" charset="0"/>
                <a:cs typeface="Times New Roman" panose="02020603050405020304" pitchFamily="18" charset="0"/>
              </a:rPr>
              <a:t>geçen öğrenciler </a:t>
            </a:r>
            <a:r>
              <a:rPr lang="tr-TR" sz="2000" dirty="0">
                <a:solidFill>
                  <a:schemeClr val="tx1"/>
                </a:solidFill>
                <a:latin typeface="Times New Roman" panose="02020603050405020304" pitchFamily="18" charset="0"/>
                <a:cs typeface="Times New Roman" panose="02020603050405020304" pitchFamily="18" charset="0"/>
              </a:rPr>
              <a:t>yetenek alanlarına göre bireysel değerlendirmeye alınacak.</a:t>
            </a:r>
          </a:p>
          <a:p>
            <a:pPr marL="0" indent="0">
              <a:buNone/>
            </a:pPr>
            <a:endParaRPr lang="tr-TR" dirty="0">
              <a:solidFill>
                <a:schemeClr val="tx1"/>
              </a:solidFill>
              <a:latin typeface="Times New Roman" panose="02020603050405020304" pitchFamily="18" charset="0"/>
              <a:cs typeface="Times New Roman" panose="02020603050405020304" pitchFamily="18" charset="0"/>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67443" y="3719958"/>
            <a:ext cx="4671038" cy="252992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xmlns="" val="37210689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1801670" y="2653323"/>
            <a:ext cx="8411109" cy="1357427"/>
          </a:xfrm>
        </p:spPr>
        <p:txBody>
          <a:bodyPr>
            <a:normAutofit fontScale="90000"/>
          </a:bodyPr>
          <a:lstStyle/>
          <a:p>
            <a:pPr algn="ctr"/>
            <a:r>
              <a:rPr lang="tr-TR" b="1" dirty="0">
                <a:latin typeface="Times New Roman" panose="02020603050405020304" pitchFamily="18" charset="0"/>
                <a:cs typeface="Times New Roman" panose="02020603050405020304" pitchFamily="18" charset="0"/>
              </a:rPr>
              <a:t/>
            </a:r>
            <a:br>
              <a:rPr lang="tr-TR" b="1" dirty="0">
                <a:latin typeface="Times New Roman" panose="02020603050405020304" pitchFamily="18" charset="0"/>
                <a:cs typeface="Times New Roman" panose="02020603050405020304" pitchFamily="18" charset="0"/>
              </a:rPr>
            </a:br>
            <a:r>
              <a:rPr lang="tr-TR" b="1" dirty="0">
                <a:latin typeface="Times New Roman" panose="02020603050405020304" pitchFamily="18" charset="0"/>
                <a:cs typeface="Times New Roman" panose="02020603050405020304" pitchFamily="18" charset="0"/>
              </a:rPr>
              <a:t/>
            </a:r>
            <a:br>
              <a:rPr lang="tr-TR" b="1" dirty="0">
                <a:latin typeface="Times New Roman" panose="02020603050405020304" pitchFamily="18" charset="0"/>
                <a:cs typeface="Times New Roman" panose="02020603050405020304" pitchFamily="18" charset="0"/>
              </a:rPr>
            </a:br>
            <a:r>
              <a:rPr lang="tr-TR" b="1" dirty="0">
                <a:latin typeface="Times New Roman" panose="02020603050405020304" pitchFamily="18" charset="0"/>
                <a:cs typeface="Times New Roman" panose="02020603050405020304" pitchFamily="18" charset="0"/>
              </a:rPr>
              <a:t/>
            </a:r>
            <a:br>
              <a:rPr lang="tr-TR" b="1" dirty="0">
                <a:latin typeface="Times New Roman" panose="02020603050405020304" pitchFamily="18" charset="0"/>
                <a:cs typeface="Times New Roman" panose="02020603050405020304" pitchFamily="18" charset="0"/>
              </a:rPr>
            </a:br>
            <a:r>
              <a:rPr lang="tr-TR" b="1" dirty="0">
                <a:latin typeface="Times New Roman" panose="02020603050405020304" pitchFamily="18" charset="0"/>
                <a:cs typeface="Times New Roman" panose="02020603050405020304" pitchFamily="18" charset="0"/>
              </a:rPr>
              <a:t/>
            </a:r>
            <a:br>
              <a:rPr lang="tr-TR" b="1" dirty="0">
                <a:latin typeface="Times New Roman" panose="02020603050405020304" pitchFamily="18" charset="0"/>
                <a:cs typeface="Times New Roman" panose="02020603050405020304" pitchFamily="18" charset="0"/>
              </a:rPr>
            </a:br>
            <a:r>
              <a:rPr lang="tr-TR" b="1" dirty="0">
                <a:latin typeface="Times New Roman" panose="02020603050405020304" pitchFamily="18" charset="0"/>
                <a:cs typeface="Times New Roman" panose="02020603050405020304" pitchFamily="18" charset="0"/>
              </a:rPr>
              <a:t/>
            </a:r>
            <a:br>
              <a:rPr lang="tr-TR" b="1" dirty="0">
                <a:latin typeface="Times New Roman" panose="02020603050405020304" pitchFamily="18" charset="0"/>
                <a:cs typeface="Times New Roman" panose="02020603050405020304" pitchFamily="18" charset="0"/>
              </a:rPr>
            </a:br>
            <a:r>
              <a:rPr lang="tr-TR" sz="3600" b="1" dirty="0">
                <a:solidFill>
                  <a:schemeClr val="accent1">
                    <a:lumMod val="75000"/>
                  </a:schemeClr>
                </a:solidFill>
                <a:latin typeface="Times New Roman" panose="02020603050405020304" pitchFamily="18" charset="0"/>
                <a:cs typeface="Times New Roman" panose="02020603050405020304" pitchFamily="18" charset="0"/>
              </a:rPr>
              <a:t>BİREYSEL DEĞERLENDİRME</a:t>
            </a:r>
            <a:br>
              <a:rPr lang="tr-TR" sz="3600" b="1" dirty="0">
                <a:solidFill>
                  <a:schemeClr val="accent1">
                    <a:lumMod val="75000"/>
                  </a:schemeClr>
                </a:solidFill>
                <a:latin typeface="Times New Roman" panose="02020603050405020304" pitchFamily="18" charset="0"/>
                <a:cs typeface="Times New Roman" panose="02020603050405020304" pitchFamily="18" charset="0"/>
              </a:rPr>
            </a:br>
            <a:endParaRPr lang="tr-TR" sz="3600" b="1" dirty="0">
              <a:solidFill>
                <a:schemeClr val="accent1">
                  <a:lumMod val="75000"/>
                </a:schemeClr>
              </a:solidFill>
            </a:endParaRPr>
          </a:p>
        </p:txBody>
      </p:sp>
      <p:sp>
        <p:nvSpPr>
          <p:cNvPr id="3" name="Metin Yer Tutucusu 2"/>
          <p:cNvSpPr>
            <a:spLocks noGrp="1"/>
          </p:cNvSpPr>
          <p:nvPr>
            <p:ph type="body" idx="1"/>
          </p:nvPr>
        </p:nvSpPr>
        <p:spPr>
          <a:xfrm>
            <a:off x="2752078" y="3776908"/>
            <a:ext cx="6640498" cy="860400"/>
          </a:xfrm>
        </p:spPr>
        <p:txBody>
          <a:bodyPr>
            <a:normAutofit/>
          </a:bodyPr>
          <a:lstStyle/>
          <a:p>
            <a:pPr algn="ctr"/>
            <a:r>
              <a:rPr lang="tr-TR" sz="3200" b="1" dirty="0">
                <a:solidFill>
                  <a:schemeClr val="accent1">
                    <a:lumMod val="75000"/>
                  </a:schemeClr>
                </a:solidFill>
                <a:latin typeface="Times New Roman" panose="02020603050405020304" pitchFamily="18" charset="0"/>
                <a:cs typeface="Times New Roman" panose="02020603050405020304" pitchFamily="18" charset="0"/>
              </a:rPr>
              <a:t>3. AŞAMA</a:t>
            </a:r>
          </a:p>
          <a:p>
            <a:endParaRPr lang="tr-TR" sz="3200" b="1" dirty="0"/>
          </a:p>
        </p:txBody>
      </p:sp>
      <p:pic>
        <p:nvPicPr>
          <p:cNvPr id="7" name="Resim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904302" y="273131"/>
            <a:ext cx="3287698" cy="28763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2" descr="C:\Users\dell\Desktop\indir.png"/>
          <p:cNvPicPr>
            <a:picLocks noChangeAspect="1" noChangeArrowheads="1"/>
          </p:cNvPicPr>
          <p:nvPr/>
        </p:nvPicPr>
        <p:blipFill>
          <a:blip r:embed="rId3" cstate="print"/>
          <a:srcRect/>
          <a:stretch>
            <a:fillRect/>
          </a:stretch>
        </p:blipFill>
        <p:spPr bwMode="auto">
          <a:xfrm>
            <a:off x="213759" y="237508"/>
            <a:ext cx="3009531" cy="28763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39501926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xmlns="" id="{464AA3E6-A017-D9A5-3431-720122FA623A}"/>
              </a:ext>
            </a:extLst>
          </p:cNvPr>
          <p:cNvSpPr>
            <a:spLocks noGrp="1"/>
          </p:cNvSpPr>
          <p:nvPr>
            <p:ph type="title"/>
          </p:nvPr>
        </p:nvSpPr>
        <p:spPr>
          <a:xfrm>
            <a:off x="1616243" y="712887"/>
            <a:ext cx="9293499" cy="1280890"/>
          </a:xfrm>
        </p:spPr>
        <p:txBody>
          <a:bodyPr>
            <a:normAutofit fontScale="90000"/>
          </a:bodyPr>
          <a:lstStyle/>
          <a:p>
            <a:pPr algn="ctr"/>
            <a:r>
              <a:rPr lang="tr-TR" sz="2800" dirty="0">
                <a:solidFill>
                  <a:schemeClr val="accent1">
                    <a:lumMod val="75000"/>
                  </a:schemeClr>
                </a:solidFill>
              </a:rPr>
              <a:t/>
            </a:r>
            <a:br>
              <a:rPr lang="tr-TR" sz="2800" dirty="0">
                <a:solidFill>
                  <a:schemeClr val="accent1">
                    <a:lumMod val="75000"/>
                  </a:schemeClr>
                </a:solidFill>
              </a:rPr>
            </a:br>
            <a:r>
              <a:rPr lang="tr-TR" b="1" dirty="0">
                <a:solidFill>
                  <a:schemeClr val="accent1">
                    <a:lumMod val="75000"/>
                  </a:schemeClr>
                </a:solidFill>
                <a:latin typeface="Times New Roman" pitchFamily="18" charset="0"/>
                <a:cs typeface="Times New Roman" pitchFamily="18" charset="0"/>
              </a:rPr>
              <a:t>BİREYSEL DEĞERLENDİRME GİRİŞ BELGESİ</a:t>
            </a:r>
          </a:p>
        </p:txBody>
      </p:sp>
      <p:sp>
        <p:nvSpPr>
          <p:cNvPr id="3" name="İçerik Yer Tutucusu 2"/>
          <p:cNvSpPr>
            <a:spLocks noGrp="1"/>
          </p:cNvSpPr>
          <p:nvPr>
            <p:ph idx="1"/>
          </p:nvPr>
        </p:nvSpPr>
        <p:spPr>
          <a:xfrm>
            <a:off x="969487" y="2457781"/>
            <a:ext cx="10205196" cy="3318936"/>
          </a:xfrm>
        </p:spPr>
        <p:txBody>
          <a:bodyPr>
            <a:normAutofit/>
          </a:bodyPr>
          <a:lstStyle/>
          <a:p>
            <a:pPr algn="just">
              <a:buFont typeface="Wingdings" panose="05000000000000000000" pitchFamily="2" charset="2"/>
              <a:buChar char="Ø"/>
            </a:pPr>
            <a:r>
              <a:rPr lang="tr-TR" sz="2000" dirty="0" smtClean="0">
                <a:solidFill>
                  <a:schemeClr val="tx1"/>
                </a:solidFill>
                <a:latin typeface="Times New Roman" panose="02020603050405020304" pitchFamily="18" charset="0"/>
                <a:cs typeface="Times New Roman" panose="02020603050405020304" pitchFamily="18" charset="0"/>
              </a:rPr>
              <a:t>Ön değerlendirme uygulamasına girecek öğrencilerin “Uygulama Giriş Belgeleri” </a:t>
            </a:r>
            <a:r>
              <a:rPr lang="tr-TR" sz="2000" b="1" u="sng" dirty="0" smtClean="0">
                <a:solidFill>
                  <a:schemeClr val="tx1"/>
                </a:solidFill>
                <a:latin typeface="Times New Roman" panose="02020603050405020304" pitchFamily="18" charset="0"/>
                <a:cs typeface="Times New Roman" panose="02020603050405020304" pitchFamily="18" charset="0"/>
              </a:rPr>
              <a:t>15 Mayıs 2024 tarihinde</a:t>
            </a:r>
            <a:r>
              <a:rPr lang="tr-TR" sz="2000" dirty="0" smtClean="0">
                <a:solidFill>
                  <a:schemeClr val="tx1"/>
                </a:solidFill>
                <a:latin typeface="Times New Roman" panose="02020603050405020304" pitchFamily="18" charset="0"/>
                <a:cs typeface="Times New Roman" panose="02020603050405020304" pitchFamily="18" charset="0"/>
              </a:rPr>
              <a:t> e-Okul Yönetim Bilgi Sistemi /İlkokul Ortaokul Kurum İşlemleri/Sınav İşlemleri Modülü’nde yayımlanacaktır.</a:t>
            </a:r>
          </a:p>
          <a:p>
            <a:pPr algn="just">
              <a:buFont typeface="Wingdings" panose="05000000000000000000" pitchFamily="2" charset="2"/>
              <a:buChar char="Ø"/>
            </a:pPr>
            <a:r>
              <a:rPr lang="tr-TR" sz="2000" dirty="0" smtClean="0">
                <a:solidFill>
                  <a:schemeClr val="tx1"/>
                </a:solidFill>
                <a:latin typeface="Times New Roman" panose="02020603050405020304" pitchFamily="18" charset="0"/>
                <a:cs typeface="Times New Roman" panose="02020603050405020304" pitchFamily="18" charset="0"/>
              </a:rPr>
              <a:t>Uygulama giriş belgelerinin yayımlandığını duyurma sorumluluğu </a:t>
            </a:r>
            <a:r>
              <a:rPr lang="tr-TR" sz="2000" b="1" dirty="0" smtClean="0">
                <a:solidFill>
                  <a:schemeClr val="tx1"/>
                </a:solidFill>
                <a:latin typeface="Times New Roman" pitchFamily="18" charset="0"/>
                <a:cs typeface="Times New Roman" pitchFamily="18" charset="0"/>
              </a:rPr>
              <a:t>okul müdürlüklerine</a:t>
            </a:r>
            <a:r>
              <a:rPr lang="tr-TR" sz="2000" dirty="0" smtClean="0">
                <a:solidFill>
                  <a:schemeClr val="tx1"/>
                </a:solidFill>
                <a:latin typeface="Times New Roman" pitchFamily="18" charset="0"/>
                <a:cs typeface="Times New Roman" pitchFamily="18" charset="0"/>
              </a:rPr>
              <a:t>, imza karşılığı teslim alma sorumluluğu ise </a:t>
            </a:r>
            <a:r>
              <a:rPr lang="tr-TR" sz="2000" b="1" dirty="0" smtClean="0">
                <a:solidFill>
                  <a:schemeClr val="tx1"/>
                </a:solidFill>
                <a:latin typeface="Times New Roman" pitchFamily="18" charset="0"/>
                <a:cs typeface="Times New Roman" pitchFamily="18" charset="0"/>
              </a:rPr>
              <a:t>öğrenci velilerine </a:t>
            </a:r>
            <a:r>
              <a:rPr lang="tr-TR" sz="2000" dirty="0" smtClean="0">
                <a:solidFill>
                  <a:schemeClr val="tx1"/>
                </a:solidFill>
                <a:latin typeface="Times New Roman" pitchFamily="18" charset="0"/>
                <a:cs typeface="Times New Roman" pitchFamily="18" charset="0"/>
              </a:rPr>
              <a:t>aittir. Belgelerin imza karşılığı velilere teslim edilmesi zorunludur. Aday gösterilen öğrencilerin sınıf/şube bazlı listelerinden uygulama giriş belgelerinin teslimine ilişkin takibi yapılacaktır.</a:t>
            </a:r>
          </a:p>
          <a:p>
            <a:pPr algn="just">
              <a:buFont typeface="Wingdings" panose="05000000000000000000" pitchFamily="2" charset="2"/>
              <a:buChar char="Ø"/>
            </a:pPr>
            <a:endParaRPr lang="tr-TR" sz="2400" dirty="0">
              <a:solidFill>
                <a:schemeClr val="tx1"/>
              </a:solidFill>
              <a:latin typeface="Times New Roman" panose="02020603050405020304" pitchFamily="18" charset="0"/>
              <a:cs typeface="Times New Roman" panose="02020603050405020304" pitchFamily="18" charset="0"/>
            </a:endParaRPr>
          </a:p>
          <a:p>
            <a:pPr marL="0" indent="0">
              <a:buNone/>
            </a:pPr>
            <a:endParaRPr lang="tr-TR" dirty="0">
              <a:solidFill>
                <a:schemeClr val="tx1"/>
              </a:solidFill>
            </a:endParaRPr>
          </a:p>
          <a:p>
            <a:endParaRPr lang="tr-TR" dirty="0"/>
          </a:p>
        </p:txBody>
      </p:sp>
    </p:spTree>
    <p:extLst>
      <p:ext uri="{BB962C8B-B14F-4D97-AF65-F5344CB8AC3E}">
        <p14:creationId xmlns:p14="http://schemas.microsoft.com/office/powerpoint/2010/main" xmlns="" val="17070238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1347451" y="576813"/>
            <a:ext cx="8911687" cy="1280890"/>
          </a:xfrm>
        </p:spPr>
        <p:txBody>
          <a:bodyPr>
            <a:normAutofit fontScale="90000"/>
          </a:bodyPr>
          <a:lstStyle/>
          <a:p>
            <a:pPr algn="ctr"/>
            <a:r>
              <a:rPr lang="tr-TR" b="1" dirty="0" smtClean="0">
                <a:solidFill>
                  <a:schemeClr val="accent1">
                    <a:lumMod val="75000"/>
                  </a:schemeClr>
                </a:solidFill>
                <a:latin typeface="Times New Roman" pitchFamily="18" charset="0"/>
                <a:cs typeface="Times New Roman" pitchFamily="18" charset="0"/>
              </a:rPr>
              <a:t/>
            </a:r>
            <a:br>
              <a:rPr lang="tr-TR" b="1" dirty="0" smtClean="0">
                <a:solidFill>
                  <a:schemeClr val="accent1">
                    <a:lumMod val="75000"/>
                  </a:schemeClr>
                </a:solidFill>
                <a:latin typeface="Times New Roman" pitchFamily="18" charset="0"/>
                <a:cs typeface="Times New Roman" pitchFamily="18" charset="0"/>
              </a:rPr>
            </a:br>
            <a:r>
              <a:rPr lang="tr-TR" b="1" dirty="0" smtClean="0">
                <a:solidFill>
                  <a:schemeClr val="accent1">
                    <a:lumMod val="75000"/>
                  </a:schemeClr>
                </a:solidFill>
                <a:latin typeface="Times New Roman" pitchFamily="18" charset="0"/>
                <a:cs typeface="Times New Roman" pitchFamily="18" charset="0"/>
              </a:rPr>
              <a:t>SONUÇLAR</a:t>
            </a:r>
            <a:endParaRPr lang="tr-TR" b="1" dirty="0">
              <a:solidFill>
                <a:schemeClr val="accent1">
                  <a:lumMod val="75000"/>
                </a:schemeClr>
              </a:solidFill>
              <a:latin typeface="Times New Roman" pitchFamily="18" charset="0"/>
              <a:cs typeface="Times New Roman" pitchFamily="18" charset="0"/>
            </a:endParaRPr>
          </a:p>
        </p:txBody>
      </p:sp>
      <p:sp>
        <p:nvSpPr>
          <p:cNvPr id="3" name="2 İçerik Yer Tutucusu"/>
          <p:cNvSpPr>
            <a:spLocks noGrp="1"/>
          </p:cNvSpPr>
          <p:nvPr>
            <p:ph idx="1"/>
          </p:nvPr>
        </p:nvSpPr>
        <p:spPr>
          <a:xfrm>
            <a:off x="1150886" y="2417379"/>
            <a:ext cx="9900745" cy="3777622"/>
          </a:xfrm>
        </p:spPr>
        <p:txBody>
          <a:bodyPr>
            <a:normAutofit/>
          </a:bodyPr>
          <a:lstStyle/>
          <a:p>
            <a:pPr algn="just"/>
            <a:r>
              <a:rPr lang="tr-TR" sz="2000" b="1" dirty="0" smtClean="0">
                <a:solidFill>
                  <a:schemeClr val="tx1"/>
                </a:solidFill>
                <a:latin typeface="Times New Roman" pitchFamily="18" charset="0"/>
                <a:cs typeface="Times New Roman" pitchFamily="18" charset="0"/>
              </a:rPr>
              <a:t>Genel zihinsel, resim ve müzik yetenek alanı ön değerlendirme ve bireysel değerlendirme uygulamalarına ilişkin sonuçlar takvimde belirtilen tarihlerde http://meb.gov.tr adresinden yayımlanacaktır.</a:t>
            </a:r>
            <a:endParaRPr lang="tr-TR" sz="2000" b="1" dirty="0">
              <a:solidFill>
                <a:schemeClr val="tx1"/>
              </a:solidFill>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Dikdörtgen"/>
          <p:cNvSpPr/>
          <p:nvPr/>
        </p:nvSpPr>
        <p:spPr>
          <a:xfrm>
            <a:off x="692727" y="423449"/>
            <a:ext cx="10806546" cy="5755422"/>
          </a:xfrm>
          <a:prstGeom prst="rect">
            <a:avLst/>
          </a:prstGeom>
        </p:spPr>
        <p:txBody>
          <a:bodyPr wrap="square">
            <a:spAutoFit/>
          </a:bodyPr>
          <a:lstStyle/>
          <a:p>
            <a:r>
              <a:rPr lang="tr-TR" sz="3200" b="1" dirty="0">
                <a:solidFill>
                  <a:schemeClr val="accent1">
                    <a:lumMod val="75000"/>
                  </a:schemeClr>
                </a:solidFill>
                <a:latin typeface="Times New Roman" panose="02020603050405020304" pitchFamily="18" charset="0"/>
                <a:cs typeface="Times New Roman" panose="02020603050405020304" pitchFamily="18" charset="0"/>
              </a:rPr>
              <a:t>                             </a:t>
            </a:r>
            <a:r>
              <a:rPr lang="tr-TR" sz="3200" b="1" dirty="0" smtClean="0">
                <a:solidFill>
                  <a:schemeClr val="accent1">
                    <a:lumMod val="75000"/>
                  </a:schemeClr>
                </a:solidFill>
                <a:latin typeface="Times New Roman" panose="02020603050405020304" pitchFamily="18" charset="0"/>
                <a:cs typeface="Times New Roman" panose="02020603050405020304" pitchFamily="18" charset="0"/>
              </a:rPr>
              <a:t>            İTİRAZLAR</a:t>
            </a:r>
            <a:endParaRPr lang="tr-TR" sz="3200" b="1" dirty="0">
              <a:solidFill>
                <a:schemeClr val="accent1">
                  <a:lumMod val="75000"/>
                </a:schemeClr>
              </a:solidFill>
              <a:latin typeface="Times New Roman" panose="02020603050405020304" pitchFamily="18" charset="0"/>
              <a:cs typeface="Times New Roman" panose="02020603050405020304" pitchFamily="18" charset="0"/>
            </a:endParaRPr>
          </a:p>
          <a:p>
            <a:endParaRPr lang="tr-TR" sz="3600" b="1" dirty="0">
              <a:solidFill>
                <a:srgbClr val="FF0000"/>
              </a:solidFill>
              <a:latin typeface="Times New Roman" panose="02020603050405020304" pitchFamily="18" charset="0"/>
              <a:cs typeface="Times New Roman" panose="02020603050405020304" pitchFamily="18" charset="0"/>
            </a:endParaRPr>
          </a:p>
          <a:p>
            <a:pPr>
              <a:buFont typeface="Wingdings" pitchFamily="2" charset="2"/>
              <a:buChar char="Ø"/>
            </a:pPr>
            <a:r>
              <a:rPr lang="tr-TR" sz="2000" dirty="0" smtClean="0">
                <a:latin typeface="Times New Roman" pitchFamily="18" charset="0"/>
                <a:cs typeface="Times New Roman" pitchFamily="18" charset="0"/>
              </a:rPr>
              <a:t>Genel zihinsel, resim ve müzik yetenek alanı ön değerlendirme uygulamalarına ilişkin </a:t>
            </a:r>
            <a:r>
              <a:rPr lang="tr-TR" sz="2000" dirty="0" smtClean="0">
                <a:solidFill>
                  <a:schemeClr val="tx1">
                    <a:lumMod val="95000"/>
                    <a:lumOff val="5000"/>
                  </a:schemeClr>
                </a:solidFill>
                <a:latin typeface="Times New Roman" pitchFamily="18" charset="0"/>
                <a:cs typeface="Times New Roman" pitchFamily="18" charset="0"/>
              </a:rPr>
              <a:t>itirazlar</a:t>
            </a:r>
            <a:r>
              <a:rPr lang="tr-TR" sz="2000" dirty="0">
                <a:solidFill>
                  <a:schemeClr val="tx1">
                    <a:lumMod val="95000"/>
                    <a:lumOff val="5000"/>
                  </a:schemeClr>
                </a:solidFill>
                <a:latin typeface="Times New Roman" pitchFamily="18" charset="0"/>
                <a:cs typeface="Times New Roman" pitchFamily="18" charset="0"/>
              </a:rPr>
              <a:t>, ön değerlendirme ve bireysel değerlendirme sonuçlarının </a:t>
            </a:r>
            <a:r>
              <a:rPr lang="tr-TR" sz="2000" b="1" u="sng" dirty="0">
                <a:solidFill>
                  <a:schemeClr val="tx1">
                    <a:lumMod val="95000"/>
                    <a:lumOff val="5000"/>
                  </a:schemeClr>
                </a:solidFill>
                <a:latin typeface="Times New Roman" pitchFamily="18" charset="0"/>
                <a:cs typeface="Times New Roman" pitchFamily="18" charset="0"/>
              </a:rPr>
              <a:t>https://meb.gov.tr </a:t>
            </a:r>
            <a:r>
              <a:rPr lang="tr-TR" sz="2000" dirty="0">
                <a:solidFill>
                  <a:schemeClr val="tx1">
                    <a:lumMod val="95000"/>
                    <a:lumOff val="5000"/>
                  </a:schemeClr>
                </a:solidFill>
                <a:latin typeface="Times New Roman" pitchFamily="18" charset="0"/>
                <a:cs typeface="Times New Roman" pitchFamily="18" charset="0"/>
              </a:rPr>
              <a:t>adresinden yayımlanmasından itibaren </a:t>
            </a:r>
            <a:r>
              <a:rPr lang="tr-TR" sz="2000" dirty="0" smtClean="0">
                <a:latin typeface="Times New Roman" pitchFamily="18" charset="0"/>
                <a:cs typeface="Times New Roman" pitchFamily="18" charset="0"/>
              </a:rPr>
              <a:t>takvimde belirtilen tarih aralığında öğrenci velisi tarafından </a:t>
            </a:r>
            <a:r>
              <a:rPr lang="tr-TR" sz="2000" b="1" u="sng" dirty="0" smtClean="0">
                <a:latin typeface="Times New Roman" pitchFamily="18" charset="0"/>
                <a:cs typeface="Times New Roman" pitchFamily="18" charset="0"/>
              </a:rPr>
              <a:t>https://eitiraz.meb.gov.tr </a:t>
            </a:r>
            <a:r>
              <a:rPr lang="tr-TR" sz="2000" dirty="0" smtClean="0">
                <a:latin typeface="Times New Roman" pitchFamily="18" charset="0"/>
                <a:cs typeface="Times New Roman" pitchFamily="18" charset="0"/>
              </a:rPr>
              <a:t>adresinde yer alan e-İtiraz Modülü üzerinden yapılacaktır. İtirazlar, il tanılama sınav komisyonlarınca takvimde belirtilen tarih aralığında değerlendirilerek e-İtiraz Modülü üzerinden cevaplandırılacaktır.</a:t>
            </a:r>
            <a:endParaRPr lang="tr-TR" sz="2000" dirty="0" smtClean="0">
              <a:solidFill>
                <a:schemeClr val="tx1">
                  <a:lumMod val="95000"/>
                  <a:lumOff val="5000"/>
                </a:schemeClr>
              </a:solidFill>
              <a:latin typeface="Times New Roman" pitchFamily="18" charset="0"/>
              <a:cs typeface="Times New Roman" pitchFamily="18" charset="0"/>
            </a:endParaRPr>
          </a:p>
          <a:p>
            <a:pPr algn="just"/>
            <a:endParaRPr lang="tr-TR" sz="2000" dirty="0" smtClean="0">
              <a:latin typeface="Times New Roman" panose="02020603050405020304" pitchFamily="18" charset="0"/>
              <a:cs typeface="Times New Roman" panose="02020603050405020304" pitchFamily="18" charset="0"/>
            </a:endParaRPr>
          </a:p>
          <a:p>
            <a:pPr algn="just">
              <a:buFont typeface="Wingdings" pitchFamily="2" charset="2"/>
              <a:buChar char="Ø"/>
            </a:pPr>
            <a:r>
              <a:rPr lang="tr-TR" sz="2000" dirty="0" smtClean="0">
                <a:latin typeface="Times New Roman" panose="02020603050405020304" pitchFamily="18" charset="0"/>
                <a:cs typeface="Times New Roman" panose="02020603050405020304" pitchFamily="18" charset="0"/>
              </a:rPr>
              <a:t>Bireysel </a:t>
            </a:r>
            <a:r>
              <a:rPr lang="tr-TR" sz="2000" dirty="0">
                <a:latin typeface="Times New Roman" panose="02020603050405020304" pitchFamily="18" charset="0"/>
                <a:cs typeface="Times New Roman" panose="02020603050405020304" pitchFamily="18" charset="0"/>
              </a:rPr>
              <a:t>değerlendirme sonuçları için; il tanılama sınav komisyonlarınca itiraz başvurularına ait materyallerin birer sureti, uygulama merkezlerinden talep edilecektir. Uygulama merkezleri, söz konusu materyallerin kapalı zarf içerisinde gizlilik ve güvenliğini sağlayarak; asılları kendilerinde kalmak kaydı ile il tanılama sınav komisyonlarına gönderecektir.</a:t>
            </a:r>
          </a:p>
          <a:p>
            <a:pPr algn="just"/>
            <a:endParaRPr lang="tr-TR" sz="2000" dirty="0">
              <a:latin typeface="Times New Roman" panose="02020603050405020304" pitchFamily="18" charset="0"/>
              <a:cs typeface="Times New Roman" panose="02020603050405020304" pitchFamily="18" charset="0"/>
            </a:endParaRPr>
          </a:p>
          <a:p>
            <a:pPr algn="just">
              <a:buFont typeface="Wingdings" pitchFamily="2" charset="2"/>
              <a:buChar char="Ø"/>
            </a:pPr>
            <a:r>
              <a:rPr lang="tr-TR" sz="2000" dirty="0">
                <a:latin typeface="Times New Roman" panose="02020603050405020304" pitchFamily="18" charset="0"/>
                <a:cs typeface="Times New Roman" panose="02020603050405020304" pitchFamily="18" charset="0"/>
              </a:rPr>
              <a:t> Yapılan ön değerlendirme ve bireysel değerlendirme içeriklerine ilişkin herhangi bir belge yayımlanmayacak ve paylaşılmayacaktır.</a:t>
            </a:r>
          </a:p>
          <a:p>
            <a:endParaRPr lang="tr-TR" sz="2000" dirty="0">
              <a:latin typeface="Times New Roman" panose="02020603050405020304" pitchFamily="18" charset="0"/>
              <a:cs typeface="Times New Roman" panose="02020603050405020304" pitchFamily="18" charset="0"/>
            </a:endParaRPr>
          </a:p>
          <a:p>
            <a:pPr>
              <a:buFont typeface="Wingdings" pitchFamily="2" charset="2"/>
              <a:buChar char="Ø"/>
            </a:pPr>
            <a:r>
              <a:rPr lang="tr-TR" sz="2000" dirty="0">
                <a:latin typeface="Times New Roman" panose="02020603050405020304" pitchFamily="18" charset="0"/>
                <a:cs typeface="Times New Roman" panose="02020603050405020304" pitchFamily="18" charset="0"/>
              </a:rPr>
              <a:t> </a:t>
            </a:r>
            <a:r>
              <a:rPr lang="tr-TR" sz="2000" b="1" dirty="0">
                <a:latin typeface="Times New Roman" panose="02020603050405020304" pitchFamily="18" charset="0"/>
                <a:cs typeface="Times New Roman" panose="02020603050405020304" pitchFamily="18" charset="0"/>
              </a:rPr>
              <a:t>Faks ve e-posta yolu ile yapılan itirazlar dikkate alınmayacaktır.</a:t>
            </a:r>
          </a:p>
        </p:txBody>
      </p:sp>
    </p:spTree>
    <p:extLst>
      <p:ext uri="{BB962C8B-B14F-4D97-AF65-F5344CB8AC3E}">
        <p14:creationId xmlns:p14="http://schemas.microsoft.com/office/powerpoint/2010/main" xmlns="" val="13313051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p:cTn id="15"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p:cTn id="23"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p:cTn id="31"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 calcmode="lin" valueType="num">
                                      <p:cBhvr>
                                        <p:cTn id="39" dur="1000" fill="hold"/>
                                        <p:tgtEl>
                                          <p:spTgt spid="5">
                                            <p:txEl>
                                              <p:pRg st="8" end="8"/>
                                            </p:txEl>
                                          </p:spTgt>
                                        </p:tgtEl>
                                        <p:attrNameLst>
                                          <p:attrName>ppt_w</p:attrName>
                                        </p:attrNameLst>
                                      </p:cBhvr>
                                      <p:tavLst>
                                        <p:tav tm="0">
                                          <p:val>
                                            <p:fltVal val="0"/>
                                          </p:val>
                                        </p:tav>
                                        <p:tav tm="100000">
                                          <p:val>
                                            <p:strVal val="#ppt_w"/>
                                          </p:val>
                                        </p:tav>
                                      </p:tavLst>
                                    </p:anim>
                                    <p:anim calcmode="lin" valueType="num">
                                      <p:cBhvr>
                                        <p:cTn id="40"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41" dur="1000" fill="hold"/>
                                        <p:tgtEl>
                                          <p:spTgt spid="5">
                                            <p:txEl>
                                              <p:pRg st="8" end="8"/>
                                            </p:txEl>
                                          </p:spTgt>
                                        </p:tgtEl>
                                        <p:attrNameLst>
                                          <p:attrName>style.rotation</p:attrName>
                                        </p:attrNameLst>
                                      </p:cBhvr>
                                      <p:tavLst>
                                        <p:tav tm="0">
                                          <p:val>
                                            <p:fltVal val="90"/>
                                          </p:val>
                                        </p:tav>
                                        <p:tav tm="100000">
                                          <p:val>
                                            <p:fltVal val="0"/>
                                          </p:val>
                                        </p:tav>
                                      </p:tavLst>
                                    </p:anim>
                                    <p:animEffect transition="in" filter="fade">
                                      <p:cBhvr>
                                        <p:cTn id="42"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1024760" y="950976"/>
            <a:ext cx="10279116" cy="2274824"/>
          </a:xfrm>
        </p:spPr>
        <p:txBody>
          <a:bodyPr>
            <a:normAutofit fontScale="90000"/>
          </a:bodyPr>
          <a:lstStyle/>
          <a:p>
            <a:pPr algn="l"/>
            <a:r>
              <a:rPr lang="tr-TR" dirty="0">
                <a:latin typeface="Times New Roman" panose="02020603050405020304" pitchFamily="18" charset="0"/>
                <a:cs typeface="Times New Roman" pitchFamily="18" charset="0"/>
              </a:rPr>
              <a:t>BİLSEM </a:t>
            </a:r>
            <a:r>
              <a:rPr lang="tr-TR" dirty="0" smtClean="0">
                <a:latin typeface="Times New Roman" pitchFamily="18" charset="0"/>
                <a:cs typeface="Times New Roman" pitchFamily="18" charset="0"/>
              </a:rPr>
              <a:t>KILAVUZU </a:t>
            </a:r>
            <a:br>
              <a:rPr lang="tr-TR" dirty="0" smtClean="0">
                <a:latin typeface="Times New Roman" pitchFamily="18" charset="0"/>
                <a:cs typeface="Times New Roman" pitchFamily="18" charset="0"/>
              </a:rPr>
            </a:br>
            <a:r>
              <a:rPr lang="tr-TR" dirty="0" smtClean="0">
                <a:latin typeface="Times New Roman" pitchFamily="18" charset="0"/>
                <a:cs typeface="Times New Roman" pitchFamily="18" charset="0"/>
              </a:rPr>
              <a:t>GENEL </a:t>
            </a:r>
            <a:r>
              <a:rPr lang="tr-TR" dirty="0">
                <a:latin typeface="Times New Roman" pitchFamily="18" charset="0"/>
                <a:cs typeface="Times New Roman" pitchFamily="18" charset="0"/>
              </a:rPr>
              <a:t>ZİHİNSEL YETENEK,</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RESİM YETENEK,</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MÜZİK YETENEK VİDEOLARINA </a:t>
            </a:r>
            <a:r>
              <a:rPr lang="tr-TR" dirty="0" smtClean="0">
                <a:latin typeface="Times New Roman" pitchFamily="18" charset="0"/>
                <a:cs typeface="Times New Roman" pitchFamily="18" charset="0"/>
              </a:rPr>
              <a:t/>
            </a:r>
            <a:br>
              <a:rPr lang="tr-TR" dirty="0" smtClean="0">
                <a:latin typeface="Times New Roman" pitchFamily="18" charset="0"/>
                <a:cs typeface="Times New Roman" pitchFamily="18" charset="0"/>
              </a:rPr>
            </a:br>
            <a:r>
              <a:rPr lang="tr-TR" dirty="0" err="1" smtClean="0">
                <a:latin typeface="Times New Roman" pitchFamily="18" charset="0"/>
                <a:cs typeface="Times New Roman" pitchFamily="18" charset="0"/>
              </a:rPr>
              <a:t>aşağIdakİ</a:t>
            </a:r>
            <a:r>
              <a:rPr lang="tr-TR" dirty="0" smtClean="0">
                <a:latin typeface="Times New Roman" pitchFamily="18" charset="0"/>
                <a:cs typeface="Times New Roman" pitchFamily="18" charset="0"/>
              </a:rPr>
              <a:t> adreslerden ulaşabilirsiniz.</a:t>
            </a:r>
            <a:endParaRPr lang="tr-TR" dirty="0">
              <a:latin typeface="Times New Roman" pitchFamily="18" charset="0"/>
              <a:cs typeface="Times New Roman" pitchFamily="18" charset="0"/>
            </a:endParaRPr>
          </a:p>
        </p:txBody>
      </p:sp>
      <p:sp>
        <p:nvSpPr>
          <p:cNvPr id="3" name="Metin Yer Tutucusu 2"/>
          <p:cNvSpPr>
            <a:spLocks noGrp="1"/>
          </p:cNvSpPr>
          <p:nvPr>
            <p:ph type="body" idx="1"/>
          </p:nvPr>
        </p:nvSpPr>
        <p:spPr>
          <a:xfrm>
            <a:off x="1295401" y="3639312"/>
            <a:ext cx="9609668" cy="2310226"/>
          </a:xfrm>
        </p:spPr>
        <p:txBody>
          <a:bodyPr>
            <a:normAutofit fontScale="40000" lnSpcReduction="20000"/>
          </a:bodyPr>
          <a:lstStyle/>
          <a:p>
            <a:endParaRPr lang="tr-TR" sz="4800" b="1" dirty="0">
              <a:solidFill>
                <a:srgbClr val="FF0000"/>
              </a:solidFill>
            </a:endParaRPr>
          </a:p>
          <a:p>
            <a:pPr>
              <a:buFont typeface="Wingdings" pitchFamily="2" charset="2"/>
              <a:buChar char="q"/>
            </a:pPr>
            <a:r>
              <a:rPr lang="tr-TR" sz="4800" b="1" dirty="0">
                <a:hlinkClick r:id="rId2"/>
              </a:rPr>
              <a:t>https://</a:t>
            </a:r>
            <a:r>
              <a:rPr lang="tr-TR" sz="4800" b="1" dirty="0" smtClean="0">
                <a:hlinkClick r:id="rId2"/>
              </a:rPr>
              <a:t>idilram.meb.k12.tr/icerikler/bilim-ve-sanat-merkezleri-ogrenci-tanilama-ve-yerlestirme-surecine-iliskin-tanitim-videolari-yayimlandi_14654074.html</a:t>
            </a:r>
            <a:endParaRPr lang="tr-TR" sz="4800" b="1" dirty="0" smtClean="0"/>
          </a:p>
          <a:p>
            <a:pPr>
              <a:buFont typeface="Wingdings" pitchFamily="2" charset="2"/>
              <a:buChar char="q"/>
            </a:pPr>
            <a:endParaRPr lang="tr-TR" sz="4800" b="1" cap="none" dirty="0" smtClean="0"/>
          </a:p>
          <a:p>
            <a:pPr>
              <a:buFont typeface="Wingdings" pitchFamily="2" charset="2"/>
              <a:buChar char="q"/>
            </a:pPr>
            <a:r>
              <a:rPr lang="tr-TR" sz="4800" b="1" dirty="0">
                <a:hlinkClick r:id="rId3"/>
              </a:rPr>
              <a:t>https://</a:t>
            </a:r>
            <a:r>
              <a:rPr lang="tr-TR" sz="4800" b="1" dirty="0" smtClean="0">
                <a:hlinkClick r:id="rId3"/>
              </a:rPr>
              <a:t>idilram.meb.k12.tr/icerikler/2023-2024-yili-bilim-ve-sanat-merkezleri-ogrenci-tanilama-ve-yerlestirme-kilavuzu-yayimlandi_14624578.html</a:t>
            </a:r>
            <a:endParaRPr lang="tr-TR" sz="4800" b="1" dirty="0" smtClean="0"/>
          </a:p>
          <a:p>
            <a:pPr>
              <a:buFont typeface="Wingdings" pitchFamily="2" charset="2"/>
              <a:buChar char="q"/>
            </a:pPr>
            <a:endParaRPr lang="tr-TR" sz="4800" b="1" cap="none" dirty="0"/>
          </a:p>
        </p:txBody>
      </p:sp>
    </p:spTree>
    <p:extLst>
      <p:ext uri="{BB962C8B-B14F-4D97-AF65-F5344CB8AC3E}">
        <p14:creationId xmlns:p14="http://schemas.microsoft.com/office/powerpoint/2010/main" xmlns="" val="923442173"/>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15413" y="1142985"/>
            <a:ext cx="11186128" cy="4970587"/>
          </a:xfrm>
          <a:prstGeom prst="rect">
            <a:avLst/>
          </a:prstGeom>
          <a:ln>
            <a:noFill/>
          </a:ln>
        </p:spPr>
        <p:txBody>
          <a:bodyPr wrap="square" lIns="121917" tIns="60958" rIns="121917" bIns="60958">
            <a:spAutoFit/>
          </a:bodyPr>
          <a:lstStyle/>
          <a:p>
            <a:r>
              <a:rPr lang="tr-TR" sz="2100" b="1" dirty="0" smtClean="0">
                <a:solidFill>
                  <a:srgbClr val="FF0000"/>
                </a:solidFill>
              </a:rPr>
              <a:t>KAYITLARI YAPILAN ÖĞRENCİLERE NASIL BİR EĞİTİM VERİLİR?</a:t>
            </a:r>
            <a:endParaRPr lang="tr-TR" sz="2100" dirty="0" smtClean="0"/>
          </a:p>
          <a:p>
            <a:r>
              <a:rPr lang="tr-TR" sz="2100" dirty="0" smtClean="0"/>
              <a:t>Kayıtları yapılan öğrencilerin hazır bulunuşluk düzeyi ölçüldükten sonra Bilim ve Sanat Merkezlerinde;</a:t>
            </a:r>
          </a:p>
          <a:p>
            <a:endParaRPr lang="tr-TR" sz="2100" dirty="0" smtClean="0"/>
          </a:p>
          <a:p>
            <a:pPr marL="457189" indent="-457189">
              <a:buFont typeface="Wingdings" pitchFamily="2" charset="2"/>
              <a:buChar char="Ø"/>
            </a:pPr>
            <a:r>
              <a:rPr lang="tr-TR" sz="2100" dirty="0" smtClean="0"/>
              <a:t>Uyum (Oryantasyon), </a:t>
            </a:r>
          </a:p>
          <a:p>
            <a:pPr marL="457189" indent="-457189"/>
            <a:endParaRPr lang="tr-TR" sz="2100" dirty="0" smtClean="0"/>
          </a:p>
          <a:p>
            <a:pPr marL="457189" indent="-457189">
              <a:buFont typeface="Wingdings" pitchFamily="2" charset="2"/>
              <a:buChar char="Ø"/>
            </a:pPr>
            <a:r>
              <a:rPr lang="tr-TR" sz="2100" dirty="0" smtClean="0"/>
              <a:t>Destek Eğitimi; 1) İletişim Becerileri, 2) Grupla Çalışma Teknikleri, 3) Öğrenme Yöntemleri, 4) Problem Çözme Teknikleri, 5) Bilimsel Araştırma Teknikleri, 6) Yabancı Dil, 7) Bilgisayar, 8) Sosyal Etkinlikler, </a:t>
            </a:r>
          </a:p>
          <a:p>
            <a:pPr marL="457189" indent="-457189"/>
            <a:endParaRPr lang="tr-TR" sz="2100" dirty="0" smtClean="0"/>
          </a:p>
          <a:p>
            <a:pPr marL="457189" indent="-457189">
              <a:buFont typeface="Wingdings" pitchFamily="2" charset="2"/>
              <a:buChar char="Ø"/>
            </a:pPr>
            <a:r>
              <a:rPr lang="tr-TR" sz="2100" dirty="0" smtClean="0"/>
              <a:t>Bireysel Yetenekleri Fark Ettirme, </a:t>
            </a:r>
          </a:p>
          <a:p>
            <a:pPr marL="457189" indent="-457189"/>
            <a:endParaRPr lang="tr-TR" sz="2100" dirty="0" smtClean="0"/>
          </a:p>
          <a:p>
            <a:pPr marL="457189" indent="-457189">
              <a:buFont typeface="Wingdings" pitchFamily="2" charset="2"/>
              <a:buChar char="Ø"/>
            </a:pPr>
            <a:r>
              <a:rPr lang="tr-TR" sz="2100" dirty="0" smtClean="0"/>
              <a:t>Özel Yetenekleri Geliştirme, </a:t>
            </a:r>
          </a:p>
          <a:p>
            <a:pPr marL="457189" indent="-457189"/>
            <a:endParaRPr lang="tr-TR" sz="2100" dirty="0" smtClean="0"/>
          </a:p>
          <a:p>
            <a:pPr marL="457189" indent="-457189">
              <a:buFont typeface="Wingdings" pitchFamily="2" charset="2"/>
              <a:buChar char="Ø"/>
            </a:pPr>
            <a:r>
              <a:rPr lang="tr-TR" sz="2100" dirty="0" smtClean="0"/>
              <a:t>Proje Üretimi/Yönetimi alanlarında düzenlenmiş eğitim programlarına alınırlar.</a:t>
            </a:r>
            <a:endParaRPr lang="tr-TR" sz="2100" dirty="0"/>
          </a:p>
        </p:txBody>
      </p:sp>
    </p:spTree>
    <p:extLst>
      <p:ext uri="{BB962C8B-B14F-4D97-AF65-F5344CB8AC3E}">
        <p14:creationId xmlns="" xmlns:p14="http://schemas.microsoft.com/office/powerpoint/2010/main" val="1023391707"/>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428717" y="1142985"/>
            <a:ext cx="10572824" cy="2616097"/>
          </a:xfrm>
          <a:prstGeom prst="rect">
            <a:avLst/>
          </a:prstGeom>
          <a:ln>
            <a:noFill/>
          </a:ln>
        </p:spPr>
        <p:txBody>
          <a:bodyPr wrap="square" lIns="121917" tIns="60958" rIns="121917" bIns="60958">
            <a:spAutoFit/>
          </a:bodyPr>
          <a:lstStyle/>
          <a:p>
            <a:r>
              <a:rPr lang="tr-TR" b="1" dirty="0" smtClean="0">
                <a:solidFill>
                  <a:srgbClr val="FF0000"/>
                </a:solidFill>
              </a:rPr>
              <a:t>KAYITLARI YAPILAN ÖĞRENCİLERE NASIL BİR EĞİTİM VERİLİR?</a:t>
            </a:r>
          </a:p>
          <a:p>
            <a:endParaRPr lang="tr-TR" dirty="0" smtClean="0"/>
          </a:p>
          <a:p>
            <a:pPr>
              <a:buFont typeface="Wingdings" pitchFamily="2" charset="2"/>
              <a:buChar char="Ø"/>
            </a:pPr>
            <a:r>
              <a:rPr lang="tr-TR" dirty="0" smtClean="0"/>
              <a:t> Programların belli bir tamamlama süresi bulunmamakta olup öğrenci programlarda kendi öğrenme hızına göre ilerler. Öğrenciler program aşamalarındaki performans, istek, gayretli olmalarına ve devamlarına bağlı olarak eğitimlerine liseyi bitirene kadar devam edebilir. </a:t>
            </a:r>
          </a:p>
          <a:p>
            <a:endParaRPr lang="tr-TR" dirty="0" smtClean="0"/>
          </a:p>
          <a:p>
            <a:pPr>
              <a:buFont typeface="Wingdings" pitchFamily="2" charset="2"/>
              <a:buChar char="Ø"/>
            </a:pPr>
            <a:r>
              <a:rPr lang="tr-TR" dirty="0" smtClean="0"/>
              <a:t> Tüm programlar öğrenci merkezli, disiplinler arası, modüler yapıda; öğrencilerin yaratıcılığını, sorunlara farklı yaklaşım ve çözüm bulma becerilerini geliştirecek ve yetişkinlik dönemlerindeki şartlara hazırlayacak nitelikte bireyselleştirilerek hazırlanır. </a:t>
            </a:r>
          </a:p>
        </p:txBody>
      </p:sp>
    </p:spTree>
    <p:extLst>
      <p:ext uri="{BB962C8B-B14F-4D97-AF65-F5344CB8AC3E}">
        <p14:creationId xmlns="" xmlns:p14="http://schemas.microsoft.com/office/powerpoint/2010/main" val="1023391707"/>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116739" y="1142985"/>
            <a:ext cx="10572824" cy="4324257"/>
          </a:xfrm>
          <a:prstGeom prst="rect">
            <a:avLst/>
          </a:prstGeom>
          <a:ln>
            <a:noFill/>
          </a:ln>
        </p:spPr>
        <p:txBody>
          <a:bodyPr wrap="square" lIns="121917" tIns="60958" rIns="121917" bIns="60958">
            <a:spAutoFit/>
          </a:bodyPr>
          <a:lstStyle/>
          <a:p>
            <a:r>
              <a:rPr lang="tr-TR" sz="2100" b="1" dirty="0" smtClean="0">
                <a:solidFill>
                  <a:srgbClr val="FF0000"/>
                </a:solidFill>
              </a:rPr>
              <a:t>KAYITLARI YAPILAN ÖĞRENCİLERE NASIL BİR EĞİTİM VERİLİR?</a:t>
            </a:r>
          </a:p>
          <a:p>
            <a:endParaRPr lang="tr-TR" sz="2100" dirty="0" smtClean="0"/>
          </a:p>
          <a:p>
            <a:pPr>
              <a:buFont typeface="Wingdings" pitchFamily="2" charset="2"/>
              <a:buChar char="Ø"/>
            </a:pPr>
            <a:r>
              <a:rPr lang="tr-TR" sz="2100" dirty="0" smtClean="0"/>
              <a:t> Programların uygulanmasında okuldan tamamen farklı özel eğitim yöntem ve teknikleri, özel materyaller ve özel eğitim ortamları kullanılır. Bilim ve Sanat Merkezlerinde bireysel eğitim esas olmakla birlikte öğretmen, mekan vb. kısıtlılıklar nedeniyle çoğunlukla 3-5 kişilik küçük gruplarla eğitim yapılır. </a:t>
            </a:r>
          </a:p>
          <a:p>
            <a:endParaRPr lang="tr-TR" sz="2100" dirty="0" smtClean="0"/>
          </a:p>
          <a:p>
            <a:pPr>
              <a:buFont typeface="Wingdings" pitchFamily="2" charset="2"/>
              <a:buChar char="Ø"/>
            </a:pPr>
            <a:r>
              <a:rPr lang="tr-TR" sz="2100" dirty="0" smtClean="0"/>
              <a:t> Bilim ve Sanat Merkezlerindeki eğitim, öğrencilerin örgün eğitimlerinden farklı olarak gerçekleştirilir. Okullarında öğrenciler geçer not alma ve sınavlara hazırlanma amacıyla hareket ederken, Bilim ve Sanat Merkezi’nin yapısında sınıf geçme, not alma vb. amaçlar yer almaz. Bunun yerine süreç odaklı, proje tabanlı öğretim modeliyle öğretim sağlanır ve öğrencilerin istenilen niteliklere uygun projeler gerçekleştirmeleri beklenir.</a:t>
            </a:r>
            <a:endParaRPr lang="tr-TR" sz="2100" dirty="0"/>
          </a:p>
        </p:txBody>
      </p:sp>
    </p:spTree>
    <p:extLst>
      <p:ext uri="{BB962C8B-B14F-4D97-AF65-F5344CB8AC3E}">
        <p14:creationId xmlns="" xmlns:p14="http://schemas.microsoft.com/office/powerpoint/2010/main" val="1023391707"/>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428717" y="1142985"/>
            <a:ext cx="10572824" cy="3170095"/>
          </a:xfrm>
          <a:prstGeom prst="rect">
            <a:avLst/>
          </a:prstGeom>
          <a:ln>
            <a:noFill/>
          </a:ln>
        </p:spPr>
        <p:txBody>
          <a:bodyPr wrap="square" lIns="121917" tIns="60958" rIns="121917" bIns="60958">
            <a:spAutoFit/>
          </a:bodyPr>
          <a:lstStyle/>
          <a:p>
            <a:r>
              <a:rPr lang="tr-TR" b="1" dirty="0" smtClean="0">
                <a:solidFill>
                  <a:srgbClr val="FF0000"/>
                </a:solidFill>
              </a:rPr>
              <a:t>BİLSEMLERDE EĞİTİM DÖNEMLERİ NE ZAMANDIR?</a:t>
            </a:r>
          </a:p>
          <a:p>
            <a:endParaRPr lang="tr-TR" dirty="0" smtClean="0"/>
          </a:p>
          <a:p>
            <a:pPr>
              <a:buFont typeface="Wingdings" pitchFamily="2" charset="2"/>
              <a:buChar char="Ø"/>
            </a:pPr>
            <a:r>
              <a:rPr lang="tr-TR" dirty="0" smtClean="0"/>
              <a:t> Bilsem’lerde eğitim-öğretim; birinci dönem (Eylül-Ocak), ikinci dönem (Şubat-Haziran) ve Temmuz, Ağustos (yaz okulu, öğrenci kampları) aylarını kapsayacak şekilde yılda üç dönem halinde düzenlenir. </a:t>
            </a:r>
          </a:p>
          <a:p>
            <a:endParaRPr lang="tr-TR" dirty="0" smtClean="0"/>
          </a:p>
          <a:p>
            <a:pPr>
              <a:buFont typeface="Wingdings" pitchFamily="2" charset="2"/>
              <a:buChar char="Ø"/>
            </a:pPr>
            <a:r>
              <a:rPr lang="tr-TR" dirty="0" smtClean="0"/>
              <a:t> Öğrenci kayıtlı olduğu örgün eğitim okulunda sabahçı ise öğleden sonra Bilsem’ de, öğlenci ise sabah Bilsem’ de ve tam gün eğitim görüyorsa akşam BİLSEM’ de olacak şekilde eğitime alınır. </a:t>
            </a:r>
          </a:p>
          <a:p>
            <a:pPr>
              <a:buFont typeface="Wingdings" pitchFamily="2" charset="2"/>
              <a:buChar char="Ø"/>
            </a:pPr>
            <a:endParaRPr lang="tr-TR" dirty="0" smtClean="0"/>
          </a:p>
          <a:p>
            <a:pPr>
              <a:buFont typeface="Wingdings" pitchFamily="2" charset="2"/>
              <a:buChar char="Ø"/>
            </a:pPr>
            <a:r>
              <a:rPr lang="tr-TR" dirty="0" smtClean="0"/>
              <a:t> Her eğitim döneminde devamsızlık süresi eğitim süresinin %30’ unu geçemez. Mazeret göstermeksizin bu süreyi aşan veya programa katılmayan öğrencilerin kaydı silinir.</a:t>
            </a:r>
            <a:endParaRPr lang="tr-TR" dirty="0"/>
          </a:p>
        </p:txBody>
      </p:sp>
    </p:spTree>
    <p:extLst>
      <p:ext uri="{BB962C8B-B14F-4D97-AF65-F5344CB8AC3E}">
        <p14:creationId xmlns="" xmlns:p14="http://schemas.microsoft.com/office/powerpoint/2010/main" val="102339170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xmlns="" id="{7438B8EF-DD14-D6CA-3376-468D0B5727A0}"/>
              </a:ext>
            </a:extLst>
          </p:cNvPr>
          <p:cNvSpPr>
            <a:spLocks noGrp="1"/>
          </p:cNvSpPr>
          <p:nvPr>
            <p:ph type="title"/>
          </p:nvPr>
        </p:nvSpPr>
        <p:spPr>
          <a:xfrm>
            <a:off x="969486" y="1580226"/>
            <a:ext cx="6931641" cy="763481"/>
          </a:xfrm>
        </p:spPr>
        <p:txBody>
          <a:bodyPr>
            <a:normAutofit/>
          </a:bodyPr>
          <a:lstStyle/>
          <a:p>
            <a:r>
              <a:rPr lang="tr-TR" sz="3200" b="1" dirty="0">
                <a:solidFill>
                  <a:schemeClr val="accent1">
                    <a:lumMod val="75000"/>
                  </a:schemeClr>
                </a:solidFill>
                <a:latin typeface="Times New Roman" pitchFamily="18" charset="0"/>
                <a:cs typeface="Times New Roman" pitchFamily="18" charset="0"/>
              </a:rPr>
              <a:t>SÜREÇ NASIL BAŞLAR?</a:t>
            </a:r>
          </a:p>
        </p:txBody>
      </p:sp>
      <p:sp>
        <p:nvSpPr>
          <p:cNvPr id="2" name="İçerik Yer Tutucusu 1"/>
          <p:cNvSpPr>
            <a:spLocks noGrp="1"/>
          </p:cNvSpPr>
          <p:nvPr>
            <p:ph idx="1"/>
          </p:nvPr>
        </p:nvSpPr>
        <p:spPr>
          <a:xfrm>
            <a:off x="969487" y="2675469"/>
            <a:ext cx="10267721" cy="3020253"/>
          </a:xfrm>
        </p:spPr>
        <p:txBody>
          <a:bodyPr/>
          <a:lstStyle/>
          <a:p>
            <a:pPr marL="0" indent="0">
              <a:buNone/>
            </a:pPr>
            <a:r>
              <a:rPr lang="tr-TR" b="1" dirty="0">
                <a:solidFill>
                  <a:schemeClr val="tx1"/>
                </a:solidFill>
                <a:latin typeface="Times New Roman" panose="02020603050405020304" pitchFamily="18" charset="0"/>
                <a:cs typeface="Times New Roman" panose="02020603050405020304" pitchFamily="18" charset="0"/>
              </a:rPr>
              <a:t> </a:t>
            </a:r>
            <a:r>
              <a:rPr lang="tr-TR" sz="2400" dirty="0">
                <a:solidFill>
                  <a:schemeClr val="tx1"/>
                </a:solidFill>
                <a:latin typeface="Times New Roman" panose="02020603050405020304" pitchFamily="18" charset="0"/>
                <a:cs typeface="Times New Roman" panose="02020603050405020304" pitchFamily="18" charset="0"/>
              </a:rPr>
              <a:t>1- ADAY GÖSTERME  AŞAMASI</a:t>
            </a:r>
          </a:p>
          <a:p>
            <a:pPr marL="0" indent="0">
              <a:buNone/>
            </a:pPr>
            <a:r>
              <a:rPr lang="tr-TR" sz="2400" dirty="0">
                <a:solidFill>
                  <a:schemeClr val="tx1"/>
                </a:solidFill>
                <a:latin typeface="Times New Roman" panose="02020603050405020304" pitchFamily="18" charset="0"/>
                <a:cs typeface="Times New Roman" panose="02020603050405020304" pitchFamily="18" charset="0"/>
              </a:rPr>
              <a:t> 2- ÖN DEĞERLENDİRME  AŞAMASI</a:t>
            </a:r>
          </a:p>
          <a:p>
            <a:pPr marL="0" indent="0">
              <a:buNone/>
            </a:pPr>
            <a:r>
              <a:rPr lang="tr-TR" sz="2400" dirty="0">
                <a:solidFill>
                  <a:schemeClr val="tx1"/>
                </a:solidFill>
                <a:latin typeface="Times New Roman" panose="02020603050405020304" pitchFamily="18" charset="0"/>
                <a:cs typeface="Times New Roman" panose="02020603050405020304" pitchFamily="18" charset="0"/>
              </a:rPr>
              <a:t> 3- BİREYSEL İNCELEME AŞAMASI</a:t>
            </a:r>
          </a:p>
        </p:txBody>
      </p:sp>
      <p:pic>
        <p:nvPicPr>
          <p:cNvPr id="4" name="Resim 3">
            <a:extLst>
              <a:ext uri="{FF2B5EF4-FFF2-40B4-BE49-F238E27FC236}">
                <a16:creationId xmlns:a16="http://schemas.microsoft.com/office/drawing/2014/main" xmlns="" id="{520A1071-9AE1-5C3E-E0C4-46C0F6559B0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09679" y="1580224"/>
            <a:ext cx="5578846" cy="3097320"/>
          </a:xfrm>
          <a:prstGeom prst="rect">
            <a:avLst/>
          </a:prstGeom>
          <a:ln>
            <a:noFill/>
          </a:ln>
          <a:effectLst>
            <a:softEdge rad="112500"/>
          </a:effectLst>
        </p:spPr>
      </p:pic>
    </p:spTree>
    <p:extLst>
      <p:ext uri="{BB962C8B-B14F-4D97-AF65-F5344CB8AC3E}">
        <p14:creationId xmlns:p14="http://schemas.microsoft.com/office/powerpoint/2010/main" xmlns="" val="36805290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95647" y="605643"/>
            <a:ext cx="8312727" cy="5170646"/>
          </a:xfrm>
          <a:prstGeom prst="rect">
            <a:avLst/>
          </a:prstGeom>
        </p:spPr>
        <p:txBody>
          <a:bodyPr wrap="square">
            <a:spAutoFit/>
          </a:bodyPr>
          <a:lstStyle/>
          <a:p>
            <a:pPr>
              <a:lnSpc>
                <a:spcPct val="150000"/>
              </a:lnSpc>
            </a:pPr>
            <a:r>
              <a:rPr lang="tr-TR" sz="2000" b="1" dirty="0" err="1" smtClean="0">
                <a:solidFill>
                  <a:srgbClr val="FF0000"/>
                </a:solidFill>
              </a:rPr>
              <a:t>BİLSEMde</a:t>
            </a:r>
            <a:r>
              <a:rPr lang="tr-TR" sz="2000" b="1" dirty="0" smtClean="0">
                <a:solidFill>
                  <a:srgbClr val="FF0000"/>
                </a:solidFill>
              </a:rPr>
              <a:t> Sunulan Eğitim İçeriği </a:t>
            </a:r>
          </a:p>
          <a:p>
            <a:pPr>
              <a:lnSpc>
                <a:spcPct val="150000"/>
              </a:lnSpc>
            </a:pPr>
            <a:endParaRPr lang="tr-TR" sz="2000" dirty="0" smtClean="0"/>
          </a:p>
          <a:p>
            <a:pPr>
              <a:lnSpc>
                <a:spcPct val="150000"/>
              </a:lnSpc>
            </a:pPr>
            <a:r>
              <a:rPr lang="tr-TR" sz="2000" dirty="0" smtClean="0"/>
              <a:t>I. Sınav sistemi yoktur, not verilmez.</a:t>
            </a:r>
          </a:p>
          <a:p>
            <a:pPr>
              <a:lnSpc>
                <a:spcPct val="150000"/>
              </a:lnSpc>
            </a:pPr>
            <a:r>
              <a:rPr lang="tr-TR" sz="2000" dirty="0" smtClean="0"/>
              <a:t> </a:t>
            </a:r>
          </a:p>
          <a:p>
            <a:pPr>
              <a:lnSpc>
                <a:spcPct val="150000"/>
              </a:lnSpc>
            </a:pPr>
            <a:r>
              <a:rPr lang="tr-TR" sz="2000" dirty="0" smtClean="0"/>
              <a:t>II. Proje tabanlı eğitim kullanılır. </a:t>
            </a:r>
          </a:p>
          <a:p>
            <a:pPr>
              <a:lnSpc>
                <a:spcPct val="150000"/>
              </a:lnSpc>
            </a:pPr>
            <a:endParaRPr lang="tr-TR" sz="2000" dirty="0" smtClean="0"/>
          </a:p>
          <a:p>
            <a:pPr>
              <a:lnSpc>
                <a:spcPct val="150000"/>
              </a:lnSpc>
            </a:pPr>
            <a:r>
              <a:rPr lang="tr-TR" sz="2000" dirty="0" smtClean="0"/>
              <a:t>III. Yaparak yaşayarak öğrenme esastır. </a:t>
            </a:r>
          </a:p>
          <a:p>
            <a:pPr>
              <a:lnSpc>
                <a:spcPct val="150000"/>
              </a:lnSpc>
            </a:pPr>
            <a:endParaRPr lang="tr-TR" sz="2000" dirty="0" smtClean="0"/>
          </a:p>
          <a:p>
            <a:pPr>
              <a:lnSpc>
                <a:spcPct val="150000"/>
              </a:lnSpc>
            </a:pPr>
            <a:r>
              <a:rPr lang="tr-TR" sz="2000" dirty="0" smtClean="0"/>
              <a:t>IV. Eğitim faaliyetleri alanında uzman öğretmenler tarafından, disiplinler arası yaklaşımla oluşturulmuş eğitim programları bünyesinde gerçekleştirilir.</a:t>
            </a:r>
            <a:endParaRPr lang="tr-TR" sz="2000" dirty="0"/>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34389" y="790422"/>
            <a:ext cx="11198431" cy="5170646"/>
          </a:xfrm>
          <a:prstGeom prst="rect">
            <a:avLst/>
          </a:prstGeom>
        </p:spPr>
        <p:txBody>
          <a:bodyPr wrap="square">
            <a:spAutoFit/>
          </a:bodyPr>
          <a:lstStyle/>
          <a:p>
            <a:pPr>
              <a:lnSpc>
                <a:spcPct val="150000"/>
              </a:lnSpc>
            </a:pPr>
            <a:r>
              <a:rPr lang="tr-TR" sz="2000" b="1" dirty="0" smtClean="0">
                <a:solidFill>
                  <a:srgbClr val="FF0000"/>
                </a:solidFill>
              </a:rPr>
              <a:t>Bilim ve Sanat Merkezlerinde Neler Yapılır ? </a:t>
            </a:r>
          </a:p>
          <a:p>
            <a:pPr>
              <a:lnSpc>
                <a:spcPct val="150000"/>
              </a:lnSpc>
            </a:pPr>
            <a:endParaRPr lang="tr-TR" sz="2000" dirty="0" smtClean="0"/>
          </a:p>
          <a:p>
            <a:pPr marL="342900" indent="-342900">
              <a:lnSpc>
                <a:spcPct val="150000"/>
              </a:lnSpc>
              <a:buAutoNum type="alphaLcParenR"/>
            </a:pPr>
            <a:r>
              <a:rPr lang="tr-TR" sz="2000" dirty="0" err="1" smtClean="0"/>
              <a:t>Tübitak</a:t>
            </a:r>
            <a:r>
              <a:rPr lang="tr-TR" sz="2000" dirty="0" smtClean="0"/>
              <a:t> projeleri </a:t>
            </a:r>
          </a:p>
          <a:p>
            <a:pPr marL="342900" indent="-342900">
              <a:lnSpc>
                <a:spcPct val="150000"/>
              </a:lnSpc>
            </a:pPr>
            <a:r>
              <a:rPr lang="tr-TR" sz="2000" dirty="0" smtClean="0"/>
              <a:t>b) </a:t>
            </a:r>
            <a:r>
              <a:rPr lang="tr-TR" sz="2000" dirty="0" err="1" smtClean="0"/>
              <a:t>Erasmus</a:t>
            </a:r>
            <a:r>
              <a:rPr lang="tr-TR" sz="2000" dirty="0" smtClean="0"/>
              <a:t>,ka1 ve ka2 projeleri </a:t>
            </a:r>
          </a:p>
          <a:p>
            <a:pPr marL="342900" indent="-342900">
              <a:lnSpc>
                <a:spcPct val="150000"/>
              </a:lnSpc>
            </a:pPr>
            <a:r>
              <a:rPr lang="tr-TR" sz="2000" dirty="0" smtClean="0"/>
              <a:t>c) Bilimsel konferans ve toplantılar </a:t>
            </a:r>
          </a:p>
          <a:p>
            <a:pPr marL="342900" indent="-342900">
              <a:lnSpc>
                <a:spcPct val="150000"/>
              </a:lnSpc>
            </a:pPr>
            <a:r>
              <a:rPr lang="tr-TR" sz="2000" dirty="0" smtClean="0"/>
              <a:t>d) Arkeoloji,yaratıcı yazarlık,güzel sanatlar,edebiyat,drama,yazılım,astronomi,uzay bilimleri </a:t>
            </a:r>
            <a:r>
              <a:rPr lang="tr-TR" sz="2000" dirty="0" err="1" smtClean="0"/>
              <a:t>vb.konularda</a:t>
            </a:r>
            <a:r>
              <a:rPr lang="tr-TR" sz="2000" dirty="0" smtClean="0"/>
              <a:t> zenginleştirilmiş eğitim programları </a:t>
            </a:r>
          </a:p>
          <a:p>
            <a:pPr marL="342900" indent="-342900">
              <a:lnSpc>
                <a:spcPct val="150000"/>
              </a:lnSpc>
            </a:pPr>
            <a:r>
              <a:rPr lang="tr-TR" sz="2000" dirty="0" smtClean="0"/>
              <a:t>e) Gezi-gözlem faaliyetleri </a:t>
            </a:r>
          </a:p>
          <a:p>
            <a:pPr marL="342900" indent="-342900">
              <a:lnSpc>
                <a:spcPct val="150000"/>
              </a:lnSpc>
            </a:pPr>
            <a:r>
              <a:rPr lang="tr-TR" sz="2000" dirty="0" smtClean="0"/>
              <a:t>f) Sergiler </a:t>
            </a:r>
          </a:p>
          <a:p>
            <a:pPr marL="342900" indent="-342900">
              <a:lnSpc>
                <a:spcPct val="150000"/>
              </a:lnSpc>
            </a:pPr>
            <a:r>
              <a:rPr lang="tr-TR" sz="2000" dirty="0" smtClean="0"/>
              <a:t>g) Konserler </a:t>
            </a:r>
          </a:p>
          <a:p>
            <a:pPr marL="342900" indent="-342900">
              <a:lnSpc>
                <a:spcPct val="150000"/>
              </a:lnSpc>
            </a:pPr>
            <a:r>
              <a:rPr lang="tr-TR" sz="2000" dirty="0" smtClean="0"/>
              <a:t>h) Medya okuryazarlığı çalışmaları</a:t>
            </a:r>
            <a:endParaRPr lang="tr-TR" sz="2000" dirty="0"/>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93766" y="877555"/>
            <a:ext cx="11281559" cy="4247317"/>
          </a:xfrm>
          <a:prstGeom prst="rect">
            <a:avLst/>
          </a:prstGeom>
        </p:spPr>
        <p:txBody>
          <a:bodyPr wrap="square">
            <a:spAutoFit/>
          </a:bodyPr>
          <a:lstStyle/>
          <a:p>
            <a:pPr>
              <a:lnSpc>
                <a:spcPct val="150000"/>
              </a:lnSpc>
            </a:pPr>
            <a:r>
              <a:rPr lang="tr-TR" sz="2000" b="1" dirty="0" smtClean="0">
                <a:solidFill>
                  <a:srgbClr val="FF0000"/>
                </a:solidFill>
              </a:rPr>
              <a:t>Bilsem Hakkında Merak Edilenler </a:t>
            </a:r>
          </a:p>
          <a:p>
            <a:pPr>
              <a:lnSpc>
                <a:spcPct val="150000"/>
              </a:lnSpc>
            </a:pPr>
            <a:endParaRPr lang="tr-TR" sz="2000" dirty="0" smtClean="0"/>
          </a:p>
          <a:p>
            <a:pPr marL="342900" indent="-342900">
              <a:lnSpc>
                <a:spcPct val="150000"/>
              </a:lnSpc>
              <a:buAutoNum type="alphaLcParenR"/>
            </a:pPr>
            <a:r>
              <a:rPr lang="tr-TR" sz="2000" dirty="0" smtClean="0"/>
              <a:t>BİLSEM ücretsiz eğitim kurumudur. </a:t>
            </a:r>
          </a:p>
          <a:p>
            <a:pPr marL="342900" indent="-342900">
              <a:lnSpc>
                <a:spcPct val="150000"/>
              </a:lnSpc>
            </a:pPr>
            <a:r>
              <a:rPr lang="tr-TR" sz="2000" dirty="0" smtClean="0"/>
              <a:t>b) </a:t>
            </a:r>
            <a:r>
              <a:rPr lang="tr-TR" sz="2000" dirty="0" err="1" smtClean="0"/>
              <a:t>BİLSEM’de</a:t>
            </a:r>
            <a:r>
              <a:rPr lang="tr-TR" sz="2000" dirty="0" smtClean="0"/>
              <a:t> dersler etkinlik temelli yapılmaktadır. </a:t>
            </a:r>
          </a:p>
          <a:p>
            <a:pPr marL="342900" indent="-342900">
              <a:lnSpc>
                <a:spcPct val="150000"/>
              </a:lnSpc>
            </a:pPr>
            <a:r>
              <a:rPr lang="tr-TR" sz="2000" dirty="0" smtClean="0"/>
              <a:t>c) </a:t>
            </a:r>
            <a:r>
              <a:rPr lang="tr-TR" sz="2000" dirty="0" err="1" smtClean="0"/>
              <a:t>BİLSEM’de</a:t>
            </a:r>
            <a:r>
              <a:rPr lang="tr-TR" sz="2000" dirty="0" smtClean="0"/>
              <a:t> öğrenciler okul dışı zamanlarda kendilerine özel hazırlanan programa göre gelir. </a:t>
            </a:r>
          </a:p>
          <a:p>
            <a:pPr marL="342900" indent="-342900">
              <a:lnSpc>
                <a:spcPct val="150000"/>
              </a:lnSpc>
            </a:pPr>
            <a:r>
              <a:rPr lang="tr-TR" sz="2000" dirty="0" smtClean="0"/>
              <a:t>d) </a:t>
            </a:r>
            <a:r>
              <a:rPr lang="tr-TR" sz="2000" dirty="0" err="1" smtClean="0"/>
              <a:t>BİLSEM’i</a:t>
            </a:r>
            <a:r>
              <a:rPr lang="tr-TR" sz="2000" dirty="0" smtClean="0"/>
              <a:t> kazanan </a:t>
            </a:r>
            <a:r>
              <a:rPr lang="tr-TR" sz="2000" dirty="0" smtClean="0">
                <a:solidFill>
                  <a:srgbClr val="FF0000"/>
                </a:solidFill>
              </a:rPr>
              <a:t>ortaöğretimini tamamlayana kadar </a:t>
            </a:r>
            <a:r>
              <a:rPr lang="tr-TR" sz="2000" dirty="0" err="1" smtClean="0">
                <a:solidFill>
                  <a:srgbClr val="FF0000"/>
                </a:solidFill>
              </a:rPr>
              <a:t>BİLSEM’den</a:t>
            </a:r>
            <a:r>
              <a:rPr lang="tr-TR" sz="2000" dirty="0" smtClean="0">
                <a:solidFill>
                  <a:srgbClr val="FF0000"/>
                </a:solidFill>
              </a:rPr>
              <a:t> faydalanabilir. </a:t>
            </a:r>
          </a:p>
          <a:p>
            <a:pPr marL="342900" indent="-342900">
              <a:lnSpc>
                <a:spcPct val="150000"/>
              </a:lnSpc>
            </a:pPr>
            <a:r>
              <a:rPr lang="tr-TR" sz="2000" dirty="0" smtClean="0"/>
              <a:t>e) Öğrenciler ve </a:t>
            </a:r>
            <a:r>
              <a:rPr lang="tr-TR" sz="2000" dirty="0" err="1" smtClean="0"/>
              <a:t>BİLSEM’ler</a:t>
            </a:r>
            <a:r>
              <a:rPr lang="tr-TR" sz="2000" dirty="0" smtClean="0"/>
              <a:t> arası nakil işlemi uygulanabilir.</a:t>
            </a:r>
          </a:p>
          <a:p>
            <a:pPr marL="342900" indent="-342900">
              <a:lnSpc>
                <a:spcPct val="150000"/>
              </a:lnSpc>
            </a:pPr>
            <a:r>
              <a:rPr lang="tr-TR" sz="2000" dirty="0" smtClean="0"/>
              <a:t>f) Öğrenciler serbest kıyafetle gelirler.</a:t>
            </a:r>
          </a:p>
          <a:p>
            <a:pPr marL="342900" indent="-342900">
              <a:lnSpc>
                <a:spcPct val="150000"/>
              </a:lnSpc>
            </a:pPr>
            <a:r>
              <a:rPr lang="tr-TR" sz="2000" dirty="0" smtClean="0"/>
              <a:t>g) </a:t>
            </a:r>
            <a:r>
              <a:rPr lang="tr-TR" sz="2000" dirty="0" err="1" smtClean="0"/>
              <a:t>BİLSEM’de</a:t>
            </a:r>
            <a:r>
              <a:rPr lang="tr-TR" sz="2000" dirty="0" smtClean="0"/>
              <a:t> </a:t>
            </a:r>
            <a:r>
              <a:rPr lang="tr-TR" sz="2000" dirty="0" smtClean="0">
                <a:solidFill>
                  <a:srgbClr val="FF0000"/>
                </a:solidFill>
              </a:rPr>
              <a:t>devam zorunluluğu vardır.</a:t>
            </a:r>
            <a:endParaRPr lang="tr-TR" sz="2000" dirty="0">
              <a:solidFill>
                <a:srgbClr val="FF0000"/>
              </a:solidFill>
            </a:endParaRPr>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2 Resim" descr="WhatsApp Image 2023-12-26 at 13.00.23.jpeg"/>
          <p:cNvPicPr>
            <a:picLocks noChangeAspect="1"/>
          </p:cNvPicPr>
          <p:nvPr/>
        </p:nvPicPr>
        <p:blipFill>
          <a:blip r:embed="rId3" cstate="print"/>
          <a:stretch>
            <a:fillRect/>
          </a:stretch>
        </p:blipFill>
        <p:spPr>
          <a:xfrm>
            <a:off x="2526373" y="0"/>
            <a:ext cx="6843258" cy="6662057"/>
          </a:xfrm>
          <a:prstGeom prst="rect">
            <a:avLst/>
          </a:prstGeom>
          <a:ln>
            <a:solidFill>
              <a:schemeClr val="accent1"/>
            </a:solidFill>
          </a:ln>
        </p:spPr>
      </p:pic>
      <p:sp>
        <p:nvSpPr>
          <p:cNvPr id="4" name="Metin Yer Tutucusu 2"/>
          <p:cNvSpPr txBox="1">
            <a:spLocks/>
          </p:cNvSpPr>
          <p:nvPr/>
        </p:nvSpPr>
        <p:spPr>
          <a:xfrm>
            <a:off x="163183" y="760829"/>
            <a:ext cx="2363190" cy="1012055"/>
          </a:xfrm>
          <a:prstGeom prst="rect">
            <a:avLst/>
          </a:prstGeom>
        </p:spPr>
        <p:txBody>
          <a:bodyPr vert="horz">
            <a:normAutofit fontScale="925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defTabSz="914400">
              <a:buNone/>
            </a:pPr>
            <a:r>
              <a:rPr lang="tr-TR" sz="3200" b="1" dirty="0" smtClean="0">
                <a:solidFill>
                  <a:schemeClr val="accent1">
                    <a:lumMod val="75000"/>
                  </a:schemeClr>
                </a:solidFill>
                <a:latin typeface="Times New Roman" panose="02020603050405020304" pitchFamily="18" charset="0"/>
                <a:cs typeface="Times New Roman" panose="02020603050405020304" pitchFamily="18" charset="0"/>
              </a:rPr>
              <a:t>TANILAMA TAKVİMİ</a:t>
            </a:r>
            <a:endParaRPr lang="tr-TR" sz="32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5" name="Picture 2" descr="C:\Users\NURAN\AppData\Local\Microsoft\Windows\Temporary Internet Files\Content.IE5\371WP8SN\MC900295297[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816302" y="2465998"/>
            <a:ext cx="2077245" cy="19753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699358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xmlns="" id="{7F13133C-F97E-A236-14D0-557D0C19BF41}"/>
              </a:ext>
            </a:extLst>
          </p:cNvPr>
          <p:cNvSpPr>
            <a:spLocks noGrp="1"/>
          </p:cNvSpPr>
          <p:nvPr>
            <p:ph type="title"/>
          </p:nvPr>
        </p:nvSpPr>
        <p:spPr>
          <a:xfrm>
            <a:off x="1647117" y="1396467"/>
            <a:ext cx="8852720" cy="769684"/>
          </a:xfrm>
        </p:spPr>
        <p:txBody>
          <a:bodyPr>
            <a:noAutofit/>
          </a:bodyPr>
          <a:lstStyle/>
          <a:p>
            <a:r>
              <a:rPr lang="tr-TR" sz="3200" b="1" dirty="0">
                <a:solidFill>
                  <a:schemeClr val="accent1">
                    <a:lumMod val="75000"/>
                  </a:schemeClr>
                </a:solidFill>
                <a:latin typeface="Times New Roman" pitchFamily="18" charset="0"/>
                <a:cs typeface="Times New Roman" pitchFamily="18" charset="0"/>
              </a:rPr>
              <a:t>SÜREÇ TAKVİMİNDE ÖNEMLİ TARİHLER</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xmlns="" val="1627791857"/>
              </p:ext>
            </p:extLst>
          </p:nvPr>
        </p:nvGraphicFramePr>
        <p:xfrm>
          <a:off x="995856" y="2588994"/>
          <a:ext cx="10057412" cy="3937000"/>
        </p:xfrm>
        <a:graphic>
          <a:graphicData uri="http://schemas.openxmlformats.org/drawingml/2006/table">
            <a:tbl>
              <a:tblPr firstRow="1" bandRow="1">
                <a:tableStyleId>{5C22544A-7EE6-4342-B048-85BDC9FD1C3A}</a:tableStyleId>
              </a:tblPr>
              <a:tblGrid>
                <a:gridCol w="3766962">
                  <a:extLst>
                    <a:ext uri="{9D8B030D-6E8A-4147-A177-3AD203B41FA5}">
                      <a16:colId xmlns:a16="http://schemas.microsoft.com/office/drawing/2014/main" xmlns="" val="20000"/>
                    </a:ext>
                  </a:extLst>
                </a:gridCol>
                <a:gridCol w="6290450">
                  <a:extLst>
                    <a:ext uri="{9D8B030D-6E8A-4147-A177-3AD203B41FA5}">
                      <a16:colId xmlns:a16="http://schemas.microsoft.com/office/drawing/2014/main" xmlns="" val="20001"/>
                    </a:ext>
                  </a:extLst>
                </a:gridCol>
              </a:tblGrid>
              <a:tr h="370840">
                <a:tc>
                  <a:txBody>
                    <a:bodyPr/>
                    <a:lstStyle/>
                    <a:p>
                      <a:r>
                        <a:rPr lang="tr-TR" sz="1800" b="0" dirty="0">
                          <a:latin typeface="Times New Roman" panose="02020603050405020304" pitchFamily="18" charset="0"/>
                          <a:cs typeface="Times New Roman" panose="02020603050405020304" pitchFamily="18" charset="0"/>
                        </a:rPr>
                        <a:t>TARİH </a:t>
                      </a:r>
                    </a:p>
                  </a:txBody>
                  <a:tcPr>
                    <a:solidFill>
                      <a:srgbClr val="FF0000"/>
                    </a:solidFill>
                  </a:tcPr>
                </a:tc>
                <a:tc>
                  <a:txBody>
                    <a:bodyPr/>
                    <a:lstStyle/>
                    <a:p>
                      <a:r>
                        <a:rPr lang="tr-TR" sz="1800" b="0" dirty="0">
                          <a:latin typeface="Times New Roman" panose="02020603050405020304" pitchFamily="18" charset="0"/>
                          <a:cs typeface="Times New Roman" panose="02020603050405020304" pitchFamily="18" charset="0"/>
                        </a:rPr>
                        <a:t>UYGULAMA</a:t>
                      </a:r>
                    </a:p>
                  </a:txBody>
                  <a:tcPr>
                    <a:solidFill>
                      <a:srgbClr val="FF0000"/>
                    </a:solidFill>
                  </a:tcPr>
                </a:tc>
                <a:extLst>
                  <a:ext uri="{0D108BD9-81ED-4DB2-BD59-A6C34878D82A}">
                    <a16:rowId xmlns:a16="http://schemas.microsoft.com/office/drawing/2014/main" xmlns="" val="10000"/>
                  </a:ext>
                </a:extLst>
              </a:tr>
              <a:tr h="914400">
                <a:tc>
                  <a:txBody>
                    <a:bodyPr/>
                    <a:lstStyle/>
                    <a:p>
                      <a:r>
                        <a:rPr lang="tr-TR"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08-19 Ocak 2024</a:t>
                      </a:r>
                      <a:endParaRPr lang="tr-TR" sz="1800" b="0" dirty="0">
                        <a:latin typeface="Times New Roman" panose="02020603050405020304" pitchFamily="18" charset="0"/>
                        <a:cs typeface="Times New Roman" panose="02020603050405020304" pitchFamily="18" charset="0"/>
                      </a:endParaRPr>
                    </a:p>
                  </a:txBody>
                  <a:tcPr/>
                </a:tc>
                <a:tc>
                  <a:txBody>
                    <a:bodyPr/>
                    <a:lstStyle/>
                    <a:p>
                      <a:r>
                        <a:rPr lang="tr-TR"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Gözlem Formlarının Doldurulması</a:t>
                      </a:r>
                    </a:p>
                    <a:p>
                      <a:endParaRPr lang="tr-TR" sz="18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1"/>
                  </a:ext>
                </a:extLst>
              </a:tr>
              <a:tr h="1463040">
                <a:tc>
                  <a:txBody>
                    <a:bodyPr/>
                    <a:lstStyle/>
                    <a:p>
                      <a:r>
                        <a:rPr lang="tr-TR"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10 Şubat-14 </a:t>
                      </a:r>
                      <a:r>
                        <a:rPr lang="tr-TR"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Nisan </a:t>
                      </a:r>
                      <a:r>
                        <a:rPr lang="tr-TR"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2024</a:t>
                      </a:r>
                      <a:endParaRPr lang="tr-TR" sz="1800" b="0" dirty="0">
                        <a:latin typeface="Times New Roman" panose="02020603050405020304" pitchFamily="18" charset="0"/>
                        <a:cs typeface="Times New Roman" panose="02020603050405020304" pitchFamily="18" charset="0"/>
                      </a:endParaRPr>
                    </a:p>
                  </a:txBody>
                  <a:tcPr/>
                </a:tc>
                <a:tc>
                  <a:txBody>
                    <a:bodyPr/>
                    <a:lstStyle/>
                    <a:p>
                      <a:r>
                        <a:rPr lang="tr-TR"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Öğrencilerin Yetenek Alanlarına Göre </a:t>
                      </a:r>
                      <a:r>
                        <a:rPr lang="tr-TR"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Ön </a:t>
                      </a:r>
                      <a:r>
                        <a:rPr lang="tr-TR"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Değerlendirmeye</a:t>
                      </a:r>
                    </a:p>
                    <a:p>
                      <a:r>
                        <a:rPr lang="tr-TR"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Alınması</a:t>
                      </a:r>
                      <a:endParaRPr lang="tr-TR" sz="18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2"/>
                  </a:ext>
                </a:extLst>
              </a:tr>
              <a:tr h="1188720">
                <a:tc>
                  <a:txBody>
                    <a:bodyPr/>
                    <a:lstStyle/>
                    <a:p>
                      <a:r>
                        <a:rPr lang="tr-TR"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26 Mayıs-26 </a:t>
                      </a:r>
                      <a:r>
                        <a:rPr lang="tr-TR"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Temmuz 2023</a:t>
                      </a:r>
                    </a:p>
                    <a:p>
                      <a:endParaRPr lang="tr-TR" sz="1800" b="0" dirty="0">
                        <a:latin typeface="Times New Roman" panose="02020603050405020304" pitchFamily="18" charset="0"/>
                        <a:cs typeface="Times New Roman" panose="02020603050405020304" pitchFamily="18" charset="0"/>
                      </a:endParaRPr>
                    </a:p>
                  </a:txBody>
                  <a:tcPr/>
                </a:tc>
                <a:tc>
                  <a:txBody>
                    <a:bodyPr/>
                    <a:lstStyle/>
                    <a:p>
                      <a:r>
                        <a:rPr lang="tr-TR" sz="1800" b="0" dirty="0">
                          <a:latin typeface="Times New Roman" panose="02020603050405020304" pitchFamily="18" charset="0"/>
                          <a:cs typeface="Times New Roman" panose="02020603050405020304" pitchFamily="18" charset="0"/>
                        </a:rPr>
                        <a:t>Bireysel Değerlendirme Yapılması</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27159256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1810546" y="3406265"/>
            <a:ext cx="9011154" cy="1468800"/>
          </a:xfrm>
        </p:spPr>
        <p:txBody>
          <a:bodyPr>
            <a:normAutofit/>
          </a:bodyPr>
          <a:lstStyle/>
          <a:p>
            <a:pPr algn="ctr"/>
            <a:r>
              <a:rPr lang="tr-TR" sz="3200" b="1" dirty="0" smtClean="0">
                <a:solidFill>
                  <a:schemeClr val="accent1">
                    <a:lumMod val="75000"/>
                  </a:schemeClr>
                </a:solidFill>
                <a:latin typeface="Times New Roman" pitchFamily="18" charset="0"/>
                <a:cs typeface="Times New Roman" pitchFamily="18" charset="0"/>
              </a:rPr>
              <a:t>ADAY GÖSTERME SÜRECİ</a:t>
            </a:r>
            <a:endParaRPr lang="tr-TR" sz="3200" b="1" dirty="0">
              <a:solidFill>
                <a:schemeClr val="accent1">
                  <a:lumMod val="75000"/>
                </a:schemeClr>
              </a:solidFill>
              <a:latin typeface="Times New Roman" pitchFamily="18" charset="0"/>
              <a:cs typeface="Times New Roman" pitchFamily="18" charset="0"/>
            </a:endParaRPr>
          </a:p>
        </p:txBody>
      </p:sp>
      <p:sp>
        <p:nvSpPr>
          <p:cNvPr id="3" name="Metin Yer Tutucusu 2"/>
          <p:cNvSpPr>
            <a:spLocks noGrp="1"/>
          </p:cNvSpPr>
          <p:nvPr>
            <p:ph type="body" idx="1"/>
          </p:nvPr>
        </p:nvSpPr>
        <p:spPr>
          <a:xfrm>
            <a:off x="3924823" y="4757219"/>
            <a:ext cx="4146727" cy="954547"/>
          </a:xfrm>
        </p:spPr>
        <p:txBody>
          <a:bodyPr>
            <a:normAutofit/>
          </a:bodyPr>
          <a:lstStyle/>
          <a:p>
            <a:pPr algn="ctr"/>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1. AŞAMA</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91126" y="443883"/>
            <a:ext cx="9216190" cy="3574664"/>
          </a:xfrm>
          <a:prstGeom prst="rect">
            <a:avLst/>
          </a:prstGeom>
          <a:ln>
            <a:noFill/>
          </a:ln>
          <a:effectLst>
            <a:softEdge rad="112500"/>
          </a:effectLst>
        </p:spPr>
      </p:pic>
    </p:spTree>
    <p:extLst>
      <p:ext uri="{BB962C8B-B14F-4D97-AF65-F5344CB8AC3E}">
        <p14:creationId xmlns:p14="http://schemas.microsoft.com/office/powerpoint/2010/main" xmlns="" val="16302114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xmlns="" val="3922169803"/>
              </p:ext>
            </p:extLst>
          </p:nvPr>
        </p:nvGraphicFramePr>
        <p:xfrm>
          <a:off x="370670" y="254833"/>
          <a:ext cx="11681422" cy="6490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7854332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4">
                                            <p:graphicEl>
                                              <a:dgm id="{1E9C7E82-E916-48F7-9144-2838D76F0FEA}"/>
                                            </p:graphicEl>
                                          </p:spTgt>
                                        </p:tgtEl>
                                        <p:attrNameLst>
                                          <p:attrName>style.color</p:attrName>
                                        </p:attrNameLst>
                                      </p:cBhvr>
                                      <p:to>
                                        <a:schemeClr val="accent2"/>
                                      </p:to>
                                    </p:animClr>
                                    <p:animClr clrSpc="rgb" dir="cw">
                                      <p:cBhvr>
                                        <p:cTn id="7" dur="500" fill="hold"/>
                                        <p:tgtEl>
                                          <p:spTgt spid="4">
                                            <p:graphicEl>
                                              <a:dgm id="{1E9C7E82-E916-48F7-9144-2838D76F0FEA}"/>
                                            </p:graphicEl>
                                          </p:spTgt>
                                        </p:tgtEl>
                                        <p:attrNameLst>
                                          <p:attrName>fillcolor</p:attrName>
                                        </p:attrNameLst>
                                      </p:cBhvr>
                                      <p:to>
                                        <a:schemeClr val="accent2"/>
                                      </p:to>
                                    </p:animClr>
                                    <p:set>
                                      <p:cBhvr>
                                        <p:cTn id="8" dur="500" fill="hold"/>
                                        <p:tgtEl>
                                          <p:spTgt spid="4">
                                            <p:graphicEl>
                                              <a:dgm id="{1E9C7E82-E916-48F7-9144-2838D76F0FEA}"/>
                                            </p:graphicEl>
                                          </p:spTgt>
                                        </p:tgtEl>
                                        <p:attrNameLst>
                                          <p:attrName>fill.type</p:attrName>
                                        </p:attrNameLst>
                                      </p:cBhvr>
                                      <p:to>
                                        <p:strVal val="solid"/>
                                      </p:to>
                                    </p:set>
                                    <p:set>
                                      <p:cBhvr>
                                        <p:cTn id="9" dur="500" fill="hold"/>
                                        <p:tgtEl>
                                          <p:spTgt spid="4">
                                            <p:graphicEl>
                                              <a:dgm id="{1E9C7E82-E916-48F7-9144-2838D76F0FEA}"/>
                                            </p:graphicEl>
                                          </p:spTgt>
                                        </p:tgtEl>
                                        <p:attrNameLst>
                                          <p:attrName>fill.on</p:attrName>
                                        </p:attrNameLst>
                                      </p:cBhvr>
                                      <p:to>
                                        <p:strVal val="true"/>
                                      </p:to>
                                    </p:set>
                                  </p:childTnLst>
                                </p:cTn>
                              </p:par>
                              <p:par>
                                <p:cTn id="10" presetID="19" presetClass="emph" presetSubtype="0" fill="hold" grpId="0" nodeType="withEffect">
                                  <p:stCondLst>
                                    <p:cond delay="0"/>
                                  </p:stCondLst>
                                  <p:childTnLst>
                                    <p:animClr clrSpc="rgb" dir="cw">
                                      <p:cBhvr override="childStyle">
                                        <p:cTn id="11" dur="500" fill="hold"/>
                                        <p:tgtEl>
                                          <p:spTgt spid="4">
                                            <p:graphicEl>
                                              <a:dgm id="{F03851EB-15B5-4520-A69C-62774BD4FED7}"/>
                                            </p:graphicEl>
                                          </p:spTgt>
                                        </p:tgtEl>
                                        <p:attrNameLst>
                                          <p:attrName>style.color</p:attrName>
                                        </p:attrNameLst>
                                      </p:cBhvr>
                                      <p:to>
                                        <a:schemeClr val="accent2"/>
                                      </p:to>
                                    </p:animClr>
                                    <p:animClr clrSpc="rgb" dir="cw">
                                      <p:cBhvr>
                                        <p:cTn id="12" dur="500" fill="hold"/>
                                        <p:tgtEl>
                                          <p:spTgt spid="4">
                                            <p:graphicEl>
                                              <a:dgm id="{F03851EB-15B5-4520-A69C-62774BD4FED7}"/>
                                            </p:graphicEl>
                                          </p:spTgt>
                                        </p:tgtEl>
                                        <p:attrNameLst>
                                          <p:attrName>fillcolor</p:attrName>
                                        </p:attrNameLst>
                                      </p:cBhvr>
                                      <p:to>
                                        <a:schemeClr val="accent2"/>
                                      </p:to>
                                    </p:animClr>
                                    <p:set>
                                      <p:cBhvr>
                                        <p:cTn id="13" dur="500" fill="hold"/>
                                        <p:tgtEl>
                                          <p:spTgt spid="4">
                                            <p:graphicEl>
                                              <a:dgm id="{F03851EB-15B5-4520-A69C-62774BD4FED7}"/>
                                            </p:graphicEl>
                                          </p:spTgt>
                                        </p:tgtEl>
                                        <p:attrNameLst>
                                          <p:attrName>fill.type</p:attrName>
                                        </p:attrNameLst>
                                      </p:cBhvr>
                                      <p:to>
                                        <p:strVal val="solid"/>
                                      </p:to>
                                    </p:set>
                                    <p:set>
                                      <p:cBhvr>
                                        <p:cTn id="14" dur="500" fill="hold"/>
                                        <p:tgtEl>
                                          <p:spTgt spid="4">
                                            <p:graphicEl>
                                              <a:dgm id="{F03851EB-15B5-4520-A69C-62774BD4FED7}"/>
                                            </p:graphicEl>
                                          </p:spTgt>
                                        </p:tgtEl>
                                        <p:attrNameLst>
                                          <p:attrName>fill.on</p:attrName>
                                        </p:attrNameLst>
                                      </p:cBhvr>
                                      <p:to>
                                        <p:strVal val="true"/>
                                      </p:to>
                                    </p:set>
                                  </p:childTnLst>
                                </p:cTn>
                              </p:par>
                              <p:par>
                                <p:cTn id="15" presetID="19" presetClass="emph" presetSubtype="0" fill="hold" grpId="0" nodeType="withEffect">
                                  <p:stCondLst>
                                    <p:cond delay="0"/>
                                  </p:stCondLst>
                                  <p:childTnLst>
                                    <p:animClr clrSpc="rgb" dir="cw">
                                      <p:cBhvr override="childStyle">
                                        <p:cTn id="16" dur="500" fill="hold"/>
                                        <p:tgtEl>
                                          <p:spTgt spid="4">
                                            <p:graphicEl>
                                              <a:dgm id="{DF788A76-4379-42CC-A0BC-09E57744770E}"/>
                                            </p:graphicEl>
                                          </p:spTgt>
                                        </p:tgtEl>
                                        <p:attrNameLst>
                                          <p:attrName>style.color</p:attrName>
                                        </p:attrNameLst>
                                      </p:cBhvr>
                                      <p:to>
                                        <a:schemeClr val="accent2"/>
                                      </p:to>
                                    </p:animClr>
                                    <p:animClr clrSpc="rgb" dir="cw">
                                      <p:cBhvr>
                                        <p:cTn id="17" dur="500" fill="hold"/>
                                        <p:tgtEl>
                                          <p:spTgt spid="4">
                                            <p:graphicEl>
                                              <a:dgm id="{DF788A76-4379-42CC-A0BC-09E57744770E}"/>
                                            </p:graphicEl>
                                          </p:spTgt>
                                        </p:tgtEl>
                                        <p:attrNameLst>
                                          <p:attrName>fillcolor</p:attrName>
                                        </p:attrNameLst>
                                      </p:cBhvr>
                                      <p:to>
                                        <a:schemeClr val="accent2"/>
                                      </p:to>
                                    </p:animClr>
                                    <p:set>
                                      <p:cBhvr>
                                        <p:cTn id="18" dur="500" fill="hold"/>
                                        <p:tgtEl>
                                          <p:spTgt spid="4">
                                            <p:graphicEl>
                                              <a:dgm id="{DF788A76-4379-42CC-A0BC-09E57744770E}"/>
                                            </p:graphicEl>
                                          </p:spTgt>
                                        </p:tgtEl>
                                        <p:attrNameLst>
                                          <p:attrName>fill.type</p:attrName>
                                        </p:attrNameLst>
                                      </p:cBhvr>
                                      <p:to>
                                        <p:strVal val="solid"/>
                                      </p:to>
                                    </p:set>
                                    <p:set>
                                      <p:cBhvr>
                                        <p:cTn id="19" dur="500" fill="hold"/>
                                        <p:tgtEl>
                                          <p:spTgt spid="4">
                                            <p:graphicEl>
                                              <a:dgm id="{DF788A76-4379-42CC-A0BC-09E57744770E}"/>
                                            </p:graphicEl>
                                          </p:spTgt>
                                        </p:tgtEl>
                                        <p:attrNameLst>
                                          <p:attrName>fill.on</p:attrName>
                                        </p:attrNameLst>
                                      </p:cBhvr>
                                      <p:to>
                                        <p:strVal val="true"/>
                                      </p:to>
                                    </p:set>
                                  </p:childTnLst>
                                </p:cTn>
                              </p:par>
                              <p:par>
                                <p:cTn id="20" presetID="19" presetClass="emph" presetSubtype="0" fill="hold" grpId="0" nodeType="withEffect">
                                  <p:stCondLst>
                                    <p:cond delay="0"/>
                                  </p:stCondLst>
                                  <p:childTnLst>
                                    <p:animClr clrSpc="rgb" dir="cw">
                                      <p:cBhvr override="childStyle">
                                        <p:cTn id="21" dur="500" fill="hold"/>
                                        <p:tgtEl>
                                          <p:spTgt spid="4">
                                            <p:graphicEl>
                                              <a:dgm id="{7B349B6B-9134-4011-9FCC-D6FC67F96097}"/>
                                            </p:graphicEl>
                                          </p:spTgt>
                                        </p:tgtEl>
                                        <p:attrNameLst>
                                          <p:attrName>style.color</p:attrName>
                                        </p:attrNameLst>
                                      </p:cBhvr>
                                      <p:to>
                                        <a:schemeClr val="accent2"/>
                                      </p:to>
                                    </p:animClr>
                                    <p:animClr clrSpc="rgb" dir="cw">
                                      <p:cBhvr>
                                        <p:cTn id="22" dur="500" fill="hold"/>
                                        <p:tgtEl>
                                          <p:spTgt spid="4">
                                            <p:graphicEl>
                                              <a:dgm id="{7B349B6B-9134-4011-9FCC-D6FC67F96097}"/>
                                            </p:graphicEl>
                                          </p:spTgt>
                                        </p:tgtEl>
                                        <p:attrNameLst>
                                          <p:attrName>fillcolor</p:attrName>
                                        </p:attrNameLst>
                                      </p:cBhvr>
                                      <p:to>
                                        <a:schemeClr val="accent2"/>
                                      </p:to>
                                    </p:animClr>
                                    <p:set>
                                      <p:cBhvr>
                                        <p:cTn id="23" dur="500" fill="hold"/>
                                        <p:tgtEl>
                                          <p:spTgt spid="4">
                                            <p:graphicEl>
                                              <a:dgm id="{7B349B6B-9134-4011-9FCC-D6FC67F96097}"/>
                                            </p:graphicEl>
                                          </p:spTgt>
                                        </p:tgtEl>
                                        <p:attrNameLst>
                                          <p:attrName>fill.type</p:attrName>
                                        </p:attrNameLst>
                                      </p:cBhvr>
                                      <p:to>
                                        <p:strVal val="solid"/>
                                      </p:to>
                                    </p:set>
                                    <p:set>
                                      <p:cBhvr>
                                        <p:cTn id="24" dur="500" fill="hold"/>
                                        <p:tgtEl>
                                          <p:spTgt spid="4">
                                            <p:graphicEl>
                                              <a:dgm id="{7B349B6B-9134-4011-9FCC-D6FC67F96097}"/>
                                            </p:graphicEl>
                                          </p:spTgt>
                                        </p:tgtEl>
                                        <p:attrNameLst>
                                          <p:attrName>fill.on</p:attrName>
                                        </p:attrNameLst>
                                      </p:cBhvr>
                                      <p:to>
                                        <p:strVal val="true"/>
                                      </p:to>
                                    </p:set>
                                  </p:childTnLst>
                                </p:cTn>
                              </p:par>
                              <p:par>
                                <p:cTn id="25" presetID="19" presetClass="emph" presetSubtype="0" fill="hold" grpId="0" nodeType="withEffect">
                                  <p:stCondLst>
                                    <p:cond delay="0"/>
                                  </p:stCondLst>
                                  <p:childTnLst>
                                    <p:animClr clrSpc="rgb" dir="cw">
                                      <p:cBhvr override="childStyle">
                                        <p:cTn id="26" dur="500" fill="hold"/>
                                        <p:tgtEl>
                                          <p:spTgt spid="4">
                                            <p:graphicEl>
                                              <a:dgm id="{E0E6B580-5646-4352-8192-6B569BC1BA7F}"/>
                                            </p:graphicEl>
                                          </p:spTgt>
                                        </p:tgtEl>
                                        <p:attrNameLst>
                                          <p:attrName>style.color</p:attrName>
                                        </p:attrNameLst>
                                      </p:cBhvr>
                                      <p:to>
                                        <a:schemeClr val="accent2"/>
                                      </p:to>
                                    </p:animClr>
                                    <p:animClr clrSpc="rgb" dir="cw">
                                      <p:cBhvr>
                                        <p:cTn id="27" dur="500" fill="hold"/>
                                        <p:tgtEl>
                                          <p:spTgt spid="4">
                                            <p:graphicEl>
                                              <a:dgm id="{E0E6B580-5646-4352-8192-6B569BC1BA7F}"/>
                                            </p:graphicEl>
                                          </p:spTgt>
                                        </p:tgtEl>
                                        <p:attrNameLst>
                                          <p:attrName>fillcolor</p:attrName>
                                        </p:attrNameLst>
                                      </p:cBhvr>
                                      <p:to>
                                        <a:schemeClr val="accent2"/>
                                      </p:to>
                                    </p:animClr>
                                    <p:set>
                                      <p:cBhvr>
                                        <p:cTn id="28" dur="500" fill="hold"/>
                                        <p:tgtEl>
                                          <p:spTgt spid="4">
                                            <p:graphicEl>
                                              <a:dgm id="{E0E6B580-5646-4352-8192-6B569BC1BA7F}"/>
                                            </p:graphicEl>
                                          </p:spTgt>
                                        </p:tgtEl>
                                        <p:attrNameLst>
                                          <p:attrName>fill.type</p:attrName>
                                        </p:attrNameLst>
                                      </p:cBhvr>
                                      <p:to>
                                        <p:strVal val="solid"/>
                                      </p:to>
                                    </p:set>
                                    <p:set>
                                      <p:cBhvr>
                                        <p:cTn id="29" dur="500" fill="hold"/>
                                        <p:tgtEl>
                                          <p:spTgt spid="4">
                                            <p:graphicEl>
                                              <a:dgm id="{E0E6B580-5646-4352-8192-6B569BC1BA7F}"/>
                                            </p:graphicEl>
                                          </p:spTgt>
                                        </p:tgtEl>
                                        <p:attrNameLst>
                                          <p:attrName>fill.on</p:attrName>
                                        </p:attrNameLst>
                                      </p:cBhvr>
                                      <p:to>
                                        <p:strVal val="true"/>
                                      </p:to>
                                    </p:set>
                                  </p:childTnLst>
                                </p:cTn>
                              </p:par>
                              <p:par>
                                <p:cTn id="30" presetID="19" presetClass="emph" presetSubtype="0" fill="hold" grpId="0" nodeType="withEffect">
                                  <p:stCondLst>
                                    <p:cond delay="0"/>
                                  </p:stCondLst>
                                  <p:childTnLst>
                                    <p:animClr clrSpc="rgb" dir="cw">
                                      <p:cBhvr override="childStyle">
                                        <p:cTn id="31" dur="500" fill="hold"/>
                                        <p:tgtEl>
                                          <p:spTgt spid="4">
                                            <p:graphicEl>
                                              <a:dgm id="{23561009-61E2-47DD-A364-F7DEAC9F4EE3}"/>
                                            </p:graphicEl>
                                          </p:spTgt>
                                        </p:tgtEl>
                                        <p:attrNameLst>
                                          <p:attrName>style.color</p:attrName>
                                        </p:attrNameLst>
                                      </p:cBhvr>
                                      <p:to>
                                        <a:schemeClr val="accent2"/>
                                      </p:to>
                                    </p:animClr>
                                    <p:animClr clrSpc="rgb" dir="cw">
                                      <p:cBhvr>
                                        <p:cTn id="32" dur="500" fill="hold"/>
                                        <p:tgtEl>
                                          <p:spTgt spid="4">
                                            <p:graphicEl>
                                              <a:dgm id="{23561009-61E2-47DD-A364-F7DEAC9F4EE3}"/>
                                            </p:graphicEl>
                                          </p:spTgt>
                                        </p:tgtEl>
                                        <p:attrNameLst>
                                          <p:attrName>fillcolor</p:attrName>
                                        </p:attrNameLst>
                                      </p:cBhvr>
                                      <p:to>
                                        <a:schemeClr val="accent2"/>
                                      </p:to>
                                    </p:animClr>
                                    <p:set>
                                      <p:cBhvr>
                                        <p:cTn id="33" dur="500" fill="hold"/>
                                        <p:tgtEl>
                                          <p:spTgt spid="4">
                                            <p:graphicEl>
                                              <a:dgm id="{23561009-61E2-47DD-A364-F7DEAC9F4EE3}"/>
                                            </p:graphicEl>
                                          </p:spTgt>
                                        </p:tgtEl>
                                        <p:attrNameLst>
                                          <p:attrName>fill.type</p:attrName>
                                        </p:attrNameLst>
                                      </p:cBhvr>
                                      <p:to>
                                        <p:strVal val="solid"/>
                                      </p:to>
                                    </p:set>
                                    <p:set>
                                      <p:cBhvr>
                                        <p:cTn id="34" dur="500" fill="hold"/>
                                        <p:tgtEl>
                                          <p:spTgt spid="4">
                                            <p:graphicEl>
                                              <a:dgm id="{23561009-61E2-47DD-A364-F7DEAC9F4EE3}"/>
                                            </p:graphicEl>
                                          </p:spTgt>
                                        </p:tgtEl>
                                        <p:attrNameLst>
                                          <p:attrName>fill.on</p:attrName>
                                        </p:attrNameLst>
                                      </p:cBhvr>
                                      <p:to>
                                        <p:strVal val="true"/>
                                      </p:to>
                                    </p:set>
                                  </p:childTnLst>
                                </p:cTn>
                              </p:par>
                              <p:par>
                                <p:cTn id="35" presetID="19" presetClass="emph" presetSubtype="0" fill="hold" grpId="0" nodeType="withEffect">
                                  <p:stCondLst>
                                    <p:cond delay="0"/>
                                  </p:stCondLst>
                                  <p:childTnLst>
                                    <p:animClr clrSpc="rgb" dir="cw">
                                      <p:cBhvr override="childStyle">
                                        <p:cTn id="36" dur="500" fill="hold"/>
                                        <p:tgtEl>
                                          <p:spTgt spid="4">
                                            <p:graphicEl>
                                              <a:dgm id="{4AE5AC65-C7F8-412A-BEB5-6B9B4FEBA14C}"/>
                                            </p:graphicEl>
                                          </p:spTgt>
                                        </p:tgtEl>
                                        <p:attrNameLst>
                                          <p:attrName>style.color</p:attrName>
                                        </p:attrNameLst>
                                      </p:cBhvr>
                                      <p:to>
                                        <a:schemeClr val="accent2"/>
                                      </p:to>
                                    </p:animClr>
                                    <p:animClr clrSpc="rgb" dir="cw">
                                      <p:cBhvr>
                                        <p:cTn id="37" dur="500" fill="hold"/>
                                        <p:tgtEl>
                                          <p:spTgt spid="4">
                                            <p:graphicEl>
                                              <a:dgm id="{4AE5AC65-C7F8-412A-BEB5-6B9B4FEBA14C}"/>
                                            </p:graphicEl>
                                          </p:spTgt>
                                        </p:tgtEl>
                                        <p:attrNameLst>
                                          <p:attrName>fillcolor</p:attrName>
                                        </p:attrNameLst>
                                      </p:cBhvr>
                                      <p:to>
                                        <a:schemeClr val="accent2"/>
                                      </p:to>
                                    </p:animClr>
                                    <p:set>
                                      <p:cBhvr>
                                        <p:cTn id="38" dur="500" fill="hold"/>
                                        <p:tgtEl>
                                          <p:spTgt spid="4">
                                            <p:graphicEl>
                                              <a:dgm id="{4AE5AC65-C7F8-412A-BEB5-6B9B4FEBA14C}"/>
                                            </p:graphicEl>
                                          </p:spTgt>
                                        </p:tgtEl>
                                        <p:attrNameLst>
                                          <p:attrName>fill.type</p:attrName>
                                        </p:attrNameLst>
                                      </p:cBhvr>
                                      <p:to>
                                        <p:strVal val="solid"/>
                                      </p:to>
                                    </p:set>
                                    <p:set>
                                      <p:cBhvr>
                                        <p:cTn id="39" dur="500" fill="hold"/>
                                        <p:tgtEl>
                                          <p:spTgt spid="4">
                                            <p:graphicEl>
                                              <a:dgm id="{4AE5AC65-C7F8-412A-BEB5-6B9B4FEBA14C}"/>
                                            </p:graphicEl>
                                          </p:spTgt>
                                        </p:tgtEl>
                                        <p:attrNameLst>
                                          <p:attrName>fill.on</p:attrName>
                                        </p:attrNameLst>
                                      </p:cBhvr>
                                      <p:to>
                                        <p:strVal val="true"/>
                                      </p:to>
                                    </p:set>
                                  </p:childTnLst>
                                </p:cTn>
                              </p:par>
                              <p:par>
                                <p:cTn id="40" presetID="19" presetClass="emph" presetSubtype="0" fill="hold" grpId="0" nodeType="withEffect">
                                  <p:stCondLst>
                                    <p:cond delay="0"/>
                                  </p:stCondLst>
                                  <p:childTnLst>
                                    <p:animClr clrSpc="rgb" dir="cw">
                                      <p:cBhvr override="childStyle">
                                        <p:cTn id="41" dur="500" fill="hold"/>
                                        <p:tgtEl>
                                          <p:spTgt spid="4">
                                            <p:graphicEl>
                                              <a:dgm id="{28F47137-D3AF-4D67-9820-27F6922E9626}"/>
                                            </p:graphicEl>
                                          </p:spTgt>
                                        </p:tgtEl>
                                        <p:attrNameLst>
                                          <p:attrName>style.color</p:attrName>
                                        </p:attrNameLst>
                                      </p:cBhvr>
                                      <p:to>
                                        <a:schemeClr val="accent2"/>
                                      </p:to>
                                    </p:animClr>
                                    <p:animClr clrSpc="rgb" dir="cw">
                                      <p:cBhvr>
                                        <p:cTn id="42" dur="500" fill="hold"/>
                                        <p:tgtEl>
                                          <p:spTgt spid="4">
                                            <p:graphicEl>
                                              <a:dgm id="{28F47137-D3AF-4D67-9820-27F6922E9626}"/>
                                            </p:graphicEl>
                                          </p:spTgt>
                                        </p:tgtEl>
                                        <p:attrNameLst>
                                          <p:attrName>fillcolor</p:attrName>
                                        </p:attrNameLst>
                                      </p:cBhvr>
                                      <p:to>
                                        <a:schemeClr val="accent2"/>
                                      </p:to>
                                    </p:animClr>
                                    <p:set>
                                      <p:cBhvr>
                                        <p:cTn id="43" dur="500" fill="hold"/>
                                        <p:tgtEl>
                                          <p:spTgt spid="4">
                                            <p:graphicEl>
                                              <a:dgm id="{28F47137-D3AF-4D67-9820-27F6922E9626}"/>
                                            </p:graphicEl>
                                          </p:spTgt>
                                        </p:tgtEl>
                                        <p:attrNameLst>
                                          <p:attrName>fill.type</p:attrName>
                                        </p:attrNameLst>
                                      </p:cBhvr>
                                      <p:to>
                                        <p:strVal val="solid"/>
                                      </p:to>
                                    </p:set>
                                    <p:set>
                                      <p:cBhvr>
                                        <p:cTn id="44" dur="500" fill="hold"/>
                                        <p:tgtEl>
                                          <p:spTgt spid="4">
                                            <p:graphicEl>
                                              <a:dgm id="{28F47137-D3AF-4D67-9820-27F6922E9626}"/>
                                            </p:graphicEl>
                                          </p:spTgt>
                                        </p:tgtEl>
                                        <p:attrNameLst>
                                          <p:attrName>fill.on</p:attrName>
                                        </p:attrNameLst>
                                      </p:cBhvr>
                                      <p:to>
                                        <p:strVal val="true"/>
                                      </p:to>
                                    </p:set>
                                  </p:childTnLst>
                                </p:cTn>
                              </p:par>
                              <p:par>
                                <p:cTn id="45" presetID="19" presetClass="emph" presetSubtype="0" fill="hold" grpId="0" nodeType="withEffect">
                                  <p:stCondLst>
                                    <p:cond delay="0"/>
                                  </p:stCondLst>
                                  <p:childTnLst>
                                    <p:animClr clrSpc="rgb" dir="cw">
                                      <p:cBhvr override="childStyle">
                                        <p:cTn id="46" dur="500" fill="hold"/>
                                        <p:tgtEl>
                                          <p:spTgt spid="4">
                                            <p:graphicEl>
                                              <a:dgm id="{8A121B3B-5176-4A57-A9BC-1325032898E8}"/>
                                            </p:graphicEl>
                                          </p:spTgt>
                                        </p:tgtEl>
                                        <p:attrNameLst>
                                          <p:attrName>style.color</p:attrName>
                                        </p:attrNameLst>
                                      </p:cBhvr>
                                      <p:to>
                                        <a:schemeClr val="accent2"/>
                                      </p:to>
                                    </p:animClr>
                                    <p:animClr clrSpc="rgb" dir="cw">
                                      <p:cBhvr>
                                        <p:cTn id="47" dur="500" fill="hold"/>
                                        <p:tgtEl>
                                          <p:spTgt spid="4">
                                            <p:graphicEl>
                                              <a:dgm id="{8A121B3B-5176-4A57-A9BC-1325032898E8}"/>
                                            </p:graphicEl>
                                          </p:spTgt>
                                        </p:tgtEl>
                                        <p:attrNameLst>
                                          <p:attrName>fillcolor</p:attrName>
                                        </p:attrNameLst>
                                      </p:cBhvr>
                                      <p:to>
                                        <a:schemeClr val="accent2"/>
                                      </p:to>
                                    </p:animClr>
                                    <p:set>
                                      <p:cBhvr>
                                        <p:cTn id="48" dur="500" fill="hold"/>
                                        <p:tgtEl>
                                          <p:spTgt spid="4">
                                            <p:graphicEl>
                                              <a:dgm id="{8A121B3B-5176-4A57-A9BC-1325032898E8}"/>
                                            </p:graphicEl>
                                          </p:spTgt>
                                        </p:tgtEl>
                                        <p:attrNameLst>
                                          <p:attrName>fill.type</p:attrName>
                                        </p:attrNameLst>
                                      </p:cBhvr>
                                      <p:to>
                                        <p:strVal val="solid"/>
                                      </p:to>
                                    </p:set>
                                    <p:set>
                                      <p:cBhvr>
                                        <p:cTn id="49" dur="500" fill="hold"/>
                                        <p:tgtEl>
                                          <p:spTgt spid="4">
                                            <p:graphicEl>
                                              <a:dgm id="{8A121B3B-5176-4A57-A9BC-1325032898E8}"/>
                                            </p:graphicEl>
                                          </p:spTgt>
                                        </p:tgtEl>
                                        <p:attrNameLst>
                                          <p:attrName>fill.on</p:attrName>
                                        </p:attrNameLst>
                                      </p:cBhvr>
                                      <p:to>
                                        <p:strVal val="true"/>
                                      </p:to>
                                    </p:set>
                                  </p:childTnLst>
                                </p:cTn>
                              </p:par>
                              <p:par>
                                <p:cTn id="50" presetID="19" presetClass="emph" presetSubtype="0" fill="hold" grpId="0" nodeType="withEffect">
                                  <p:stCondLst>
                                    <p:cond delay="0"/>
                                  </p:stCondLst>
                                  <p:childTnLst>
                                    <p:animClr clrSpc="rgb" dir="cw">
                                      <p:cBhvr override="childStyle">
                                        <p:cTn id="51" dur="500" fill="hold"/>
                                        <p:tgtEl>
                                          <p:spTgt spid="4">
                                            <p:graphicEl>
                                              <a:dgm id="{B0D8C827-C991-4204-AD53-795422156830}"/>
                                            </p:graphicEl>
                                          </p:spTgt>
                                        </p:tgtEl>
                                        <p:attrNameLst>
                                          <p:attrName>style.color</p:attrName>
                                        </p:attrNameLst>
                                      </p:cBhvr>
                                      <p:to>
                                        <a:schemeClr val="accent2"/>
                                      </p:to>
                                    </p:animClr>
                                    <p:animClr clrSpc="rgb" dir="cw">
                                      <p:cBhvr>
                                        <p:cTn id="52" dur="500" fill="hold"/>
                                        <p:tgtEl>
                                          <p:spTgt spid="4">
                                            <p:graphicEl>
                                              <a:dgm id="{B0D8C827-C991-4204-AD53-795422156830}"/>
                                            </p:graphicEl>
                                          </p:spTgt>
                                        </p:tgtEl>
                                        <p:attrNameLst>
                                          <p:attrName>fillcolor</p:attrName>
                                        </p:attrNameLst>
                                      </p:cBhvr>
                                      <p:to>
                                        <a:schemeClr val="accent2"/>
                                      </p:to>
                                    </p:animClr>
                                    <p:set>
                                      <p:cBhvr>
                                        <p:cTn id="53" dur="500" fill="hold"/>
                                        <p:tgtEl>
                                          <p:spTgt spid="4">
                                            <p:graphicEl>
                                              <a:dgm id="{B0D8C827-C991-4204-AD53-795422156830}"/>
                                            </p:graphicEl>
                                          </p:spTgt>
                                        </p:tgtEl>
                                        <p:attrNameLst>
                                          <p:attrName>fill.type</p:attrName>
                                        </p:attrNameLst>
                                      </p:cBhvr>
                                      <p:to>
                                        <p:strVal val="solid"/>
                                      </p:to>
                                    </p:set>
                                    <p:set>
                                      <p:cBhvr>
                                        <p:cTn id="54" dur="500" fill="hold"/>
                                        <p:tgtEl>
                                          <p:spTgt spid="4">
                                            <p:graphicEl>
                                              <a:dgm id="{B0D8C827-C991-4204-AD53-795422156830}"/>
                                            </p:graphicEl>
                                          </p:spTgt>
                                        </p:tgtEl>
                                        <p:attrNameLst>
                                          <p:attrName>fill.on</p:attrName>
                                        </p:attrNameLst>
                                      </p:cBhvr>
                                      <p:to>
                                        <p:strVal val="true"/>
                                      </p:to>
                                    </p:set>
                                  </p:childTnLst>
                                </p:cTn>
                              </p:par>
                              <p:par>
                                <p:cTn id="55" presetID="19" presetClass="emph" presetSubtype="0" fill="hold" grpId="0" nodeType="withEffect">
                                  <p:stCondLst>
                                    <p:cond delay="0"/>
                                  </p:stCondLst>
                                  <p:childTnLst>
                                    <p:animClr clrSpc="rgb" dir="cw">
                                      <p:cBhvr override="childStyle">
                                        <p:cTn id="56" dur="500" fill="hold"/>
                                        <p:tgtEl>
                                          <p:spTgt spid="4">
                                            <p:graphicEl>
                                              <a:dgm id="{F3F2A5D7-7B90-47C5-88FB-C6DD80A750AB}"/>
                                            </p:graphicEl>
                                          </p:spTgt>
                                        </p:tgtEl>
                                        <p:attrNameLst>
                                          <p:attrName>style.color</p:attrName>
                                        </p:attrNameLst>
                                      </p:cBhvr>
                                      <p:to>
                                        <a:schemeClr val="accent2"/>
                                      </p:to>
                                    </p:animClr>
                                    <p:animClr clrSpc="rgb" dir="cw">
                                      <p:cBhvr>
                                        <p:cTn id="57" dur="500" fill="hold"/>
                                        <p:tgtEl>
                                          <p:spTgt spid="4">
                                            <p:graphicEl>
                                              <a:dgm id="{F3F2A5D7-7B90-47C5-88FB-C6DD80A750AB}"/>
                                            </p:graphicEl>
                                          </p:spTgt>
                                        </p:tgtEl>
                                        <p:attrNameLst>
                                          <p:attrName>fillcolor</p:attrName>
                                        </p:attrNameLst>
                                      </p:cBhvr>
                                      <p:to>
                                        <a:schemeClr val="accent2"/>
                                      </p:to>
                                    </p:animClr>
                                    <p:set>
                                      <p:cBhvr>
                                        <p:cTn id="58" dur="500" fill="hold"/>
                                        <p:tgtEl>
                                          <p:spTgt spid="4">
                                            <p:graphicEl>
                                              <a:dgm id="{F3F2A5D7-7B90-47C5-88FB-C6DD80A750AB}"/>
                                            </p:graphicEl>
                                          </p:spTgt>
                                        </p:tgtEl>
                                        <p:attrNameLst>
                                          <p:attrName>fill.type</p:attrName>
                                        </p:attrNameLst>
                                      </p:cBhvr>
                                      <p:to>
                                        <p:strVal val="solid"/>
                                      </p:to>
                                    </p:set>
                                    <p:set>
                                      <p:cBhvr>
                                        <p:cTn id="59" dur="500" fill="hold"/>
                                        <p:tgtEl>
                                          <p:spTgt spid="4">
                                            <p:graphicEl>
                                              <a:dgm id="{F3F2A5D7-7B90-47C5-88FB-C6DD80A750AB}"/>
                                            </p:graphicEl>
                                          </p:spTgt>
                                        </p:tgtEl>
                                        <p:attrNameLst>
                                          <p:attrName>fill.on</p:attrName>
                                        </p:attrNameLst>
                                      </p:cBhvr>
                                      <p:to>
                                        <p:strVal val="true"/>
                                      </p:to>
                                    </p:set>
                                  </p:childTnLst>
                                </p:cTn>
                              </p:par>
                              <p:par>
                                <p:cTn id="60" presetID="19" presetClass="emph" presetSubtype="0" fill="hold" grpId="0" nodeType="withEffect">
                                  <p:stCondLst>
                                    <p:cond delay="0"/>
                                  </p:stCondLst>
                                  <p:childTnLst>
                                    <p:animClr clrSpc="rgb" dir="cw">
                                      <p:cBhvr override="childStyle">
                                        <p:cTn id="61" dur="500" fill="hold"/>
                                        <p:tgtEl>
                                          <p:spTgt spid="4">
                                            <p:graphicEl>
                                              <a:dgm id="{33CB1E33-2DA5-4B57-AB32-C0BA561FEB1E}"/>
                                            </p:graphicEl>
                                          </p:spTgt>
                                        </p:tgtEl>
                                        <p:attrNameLst>
                                          <p:attrName>style.color</p:attrName>
                                        </p:attrNameLst>
                                      </p:cBhvr>
                                      <p:to>
                                        <a:schemeClr val="accent2"/>
                                      </p:to>
                                    </p:animClr>
                                    <p:animClr clrSpc="rgb" dir="cw">
                                      <p:cBhvr>
                                        <p:cTn id="62" dur="500" fill="hold"/>
                                        <p:tgtEl>
                                          <p:spTgt spid="4">
                                            <p:graphicEl>
                                              <a:dgm id="{33CB1E33-2DA5-4B57-AB32-C0BA561FEB1E}"/>
                                            </p:graphicEl>
                                          </p:spTgt>
                                        </p:tgtEl>
                                        <p:attrNameLst>
                                          <p:attrName>fillcolor</p:attrName>
                                        </p:attrNameLst>
                                      </p:cBhvr>
                                      <p:to>
                                        <a:schemeClr val="accent2"/>
                                      </p:to>
                                    </p:animClr>
                                    <p:set>
                                      <p:cBhvr>
                                        <p:cTn id="63" dur="500" fill="hold"/>
                                        <p:tgtEl>
                                          <p:spTgt spid="4">
                                            <p:graphicEl>
                                              <a:dgm id="{33CB1E33-2DA5-4B57-AB32-C0BA561FEB1E}"/>
                                            </p:graphicEl>
                                          </p:spTgt>
                                        </p:tgtEl>
                                        <p:attrNameLst>
                                          <p:attrName>fill.type</p:attrName>
                                        </p:attrNameLst>
                                      </p:cBhvr>
                                      <p:to>
                                        <p:strVal val="solid"/>
                                      </p:to>
                                    </p:set>
                                    <p:set>
                                      <p:cBhvr>
                                        <p:cTn id="64" dur="500" fill="hold"/>
                                        <p:tgtEl>
                                          <p:spTgt spid="4">
                                            <p:graphicEl>
                                              <a:dgm id="{33CB1E33-2DA5-4B57-AB32-C0BA561FEB1E}"/>
                                            </p:graphicEl>
                                          </p:spTgt>
                                        </p:tgtEl>
                                        <p:attrNameLst>
                                          <p:attrName>fill.on</p:attrName>
                                        </p:attrNameLst>
                                      </p:cBhvr>
                                      <p:to>
                                        <p:strVal val="true"/>
                                      </p:to>
                                    </p:set>
                                  </p:childTnLst>
                                </p:cTn>
                              </p:par>
                              <p:par>
                                <p:cTn id="65" presetID="19" presetClass="emph" presetSubtype="0" fill="hold" grpId="0" nodeType="withEffect">
                                  <p:stCondLst>
                                    <p:cond delay="0"/>
                                  </p:stCondLst>
                                  <p:childTnLst>
                                    <p:animClr clrSpc="rgb" dir="cw">
                                      <p:cBhvr override="childStyle">
                                        <p:cTn id="66" dur="500" fill="hold"/>
                                        <p:tgtEl>
                                          <p:spTgt spid="4">
                                            <p:graphicEl>
                                              <a:dgm id="{3C13B367-66F8-49E2-B06E-C08A50ADD76F}"/>
                                            </p:graphicEl>
                                          </p:spTgt>
                                        </p:tgtEl>
                                        <p:attrNameLst>
                                          <p:attrName>style.color</p:attrName>
                                        </p:attrNameLst>
                                      </p:cBhvr>
                                      <p:to>
                                        <a:schemeClr val="accent2"/>
                                      </p:to>
                                    </p:animClr>
                                    <p:animClr clrSpc="rgb" dir="cw">
                                      <p:cBhvr>
                                        <p:cTn id="67" dur="500" fill="hold"/>
                                        <p:tgtEl>
                                          <p:spTgt spid="4">
                                            <p:graphicEl>
                                              <a:dgm id="{3C13B367-66F8-49E2-B06E-C08A50ADD76F}"/>
                                            </p:graphicEl>
                                          </p:spTgt>
                                        </p:tgtEl>
                                        <p:attrNameLst>
                                          <p:attrName>fillcolor</p:attrName>
                                        </p:attrNameLst>
                                      </p:cBhvr>
                                      <p:to>
                                        <a:schemeClr val="accent2"/>
                                      </p:to>
                                    </p:animClr>
                                    <p:set>
                                      <p:cBhvr>
                                        <p:cTn id="68" dur="500" fill="hold"/>
                                        <p:tgtEl>
                                          <p:spTgt spid="4">
                                            <p:graphicEl>
                                              <a:dgm id="{3C13B367-66F8-49E2-B06E-C08A50ADD76F}"/>
                                            </p:graphicEl>
                                          </p:spTgt>
                                        </p:tgtEl>
                                        <p:attrNameLst>
                                          <p:attrName>fill.type</p:attrName>
                                        </p:attrNameLst>
                                      </p:cBhvr>
                                      <p:to>
                                        <p:strVal val="solid"/>
                                      </p:to>
                                    </p:set>
                                    <p:set>
                                      <p:cBhvr>
                                        <p:cTn id="69" dur="500" fill="hold"/>
                                        <p:tgtEl>
                                          <p:spTgt spid="4">
                                            <p:graphicEl>
                                              <a:dgm id="{3C13B367-66F8-49E2-B06E-C08A50ADD76F}"/>
                                            </p:graphicEl>
                                          </p:spTgt>
                                        </p:tgtEl>
                                        <p:attrNameLst>
                                          <p:attrName>fill.on</p:attrName>
                                        </p:attrNameLst>
                                      </p:cBhvr>
                                      <p:to>
                                        <p:strVal val="true"/>
                                      </p:to>
                                    </p:set>
                                  </p:childTnLst>
                                </p:cTn>
                              </p:par>
                              <p:par>
                                <p:cTn id="70" presetID="19" presetClass="emph" presetSubtype="0" fill="hold" grpId="0" nodeType="withEffect">
                                  <p:stCondLst>
                                    <p:cond delay="0"/>
                                  </p:stCondLst>
                                  <p:childTnLst>
                                    <p:animClr clrSpc="rgb" dir="cw">
                                      <p:cBhvr override="childStyle">
                                        <p:cTn id="71" dur="500" fill="hold"/>
                                        <p:tgtEl>
                                          <p:spTgt spid="4">
                                            <p:graphicEl>
                                              <a:dgm id="{D7E991D6-A6B5-4CD0-B77B-3A6F1AE8DD32}"/>
                                            </p:graphicEl>
                                          </p:spTgt>
                                        </p:tgtEl>
                                        <p:attrNameLst>
                                          <p:attrName>style.color</p:attrName>
                                        </p:attrNameLst>
                                      </p:cBhvr>
                                      <p:to>
                                        <a:schemeClr val="accent2"/>
                                      </p:to>
                                    </p:animClr>
                                    <p:animClr clrSpc="rgb" dir="cw">
                                      <p:cBhvr>
                                        <p:cTn id="72" dur="500" fill="hold"/>
                                        <p:tgtEl>
                                          <p:spTgt spid="4">
                                            <p:graphicEl>
                                              <a:dgm id="{D7E991D6-A6B5-4CD0-B77B-3A6F1AE8DD32}"/>
                                            </p:graphicEl>
                                          </p:spTgt>
                                        </p:tgtEl>
                                        <p:attrNameLst>
                                          <p:attrName>fillcolor</p:attrName>
                                        </p:attrNameLst>
                                      </p:cBhvr>
                                      <p:to>
                                        <a:schemeClr val="accent2"/>
                                      </p:to>
                                    </p:animClr>
                                    <p:set>
                                      <p:cBhvr>
                                        <p:cTn id="73" dur="500" fill="hold"/>
                                        <p:tgtEl>
                                          <p:spTgt spid="4">
                                            <p:graphicEl>
                                              <a:dgm id="{D7E991D6-A6B5-4CD0-B77B-3A6F1AE8DD32}"/>
                                            </p:graphicEl>
                                          </p:spTgt>
                                        </p:tgtEl>
                                        <p:attrNameLst>
                                          <p:attrName>fill.type</p:attrName>
                                        </p:attrNameLst>
                                      </p:cBhvr>
                                      <p:to>
                                        <p:strVal val="solid"/>
                                      </p:to>
                                    </p:set>
                                    <p:set>
                                      <p:cBhvr>
                                        <p:cTn id="74" dur="500" fill="hold"/>
                                        <p:tgtEl>
                                          <p:spTgt spid="4">
                                            <p:graphicEl>
                                              <a:dgm id="{D7E991D6-A6B5-4CD0-B77B-3A6F1AE8DD32}"/>
                                            </p:graphicEl>
                                          </p:spTgt>
                                        </p:tgtEl>
                                        <p:attrNameLst>
                                          <p:attrName>fill.on</p:attrName>
                                        </p:attrNameLst>
                                      </p:cBhvr>
                                      <p:to>
                                        <p:strVal val="true"/>
                                      </p:to>
                                    </p:set>
                                  </p:childTnLst>
                                </p:cTn>
                              </p:par>
                              <p:par>
                                <p:cTn id="75" presetID="19" presetClass="emph" presetSubtype="0" fill="hold" grpId="0" nodeType="withEffect">
                                  <p:stCondLst>
                                    <p:cond delay="0"/>
                                  </p:stCondLst>
                                  <p:childTnLst>
                                    <p:animClr clrSpc="rgb" dir="cw">
                                      <p:cBhvr override="childStyle">
                                        <p:cTn id="76" dur="500" fill="hold"/>
                                        <p:tgtEl>
                                          <p:spTgt spid="4">
                                            <p:graphicEl>
                                              <a:dgm id="{28C3E4FF-0CF6-4AFA-8E18-3D58B4516515}"/>
                                            </p:graphicEl>
                                          </p:spTgt>
                                        </p:tgtEl>
                                        <p:attrNameLst>
                                          <p:attrName>style.color</p:attrName>
                                        </p:attrNameLst>
                                      </p:cBhvr>
                                      <p:to>
                                        <a:schemeClr val="accent2"/>
                                      </p:to>
                                    </p:animClr>
                                    <p:animClr clrSpc="rgb" dir="cw">
                                      <p:cBhvr>
                                        <p:cTn id="77" dur="500" fill="hold"/>
                                        <p:tgtEl>
                                          <p:spTgt spid="4">
                                            <p:graphicEl>
                                              <a:dgm id="{28C3E4FF-0CF6-4AFA-8E18-3D58B4516515}"/>
                                            </p:graphicEl>
                                          </p:spTgt>
                                        </p:tgtEl>
                                        <p:attrNameLst>
                                          <p:attrName>fillcolor</p:attrName>
                                        </p:attrNameLst>
                                      </p:cBhvr>
                                      <p:to>
                                        <a:schemeClr val="accent2"/>
                                      </p:to>
                                    </p:animClr>
                                    <p:set>
                                      <p:cBhvr>
                                        <p:cTn id="78" dur="500" fill="hold"/>
                                        <p:tgtEl>
                                          <p:spTgt spid="4">
                                            <p:graphicEl>
                                              <a:dgm id="{28C3E4FF-0CF6-4AFA-8E18-3D58B4516515}"/>
                                            </p:graphicEl>
                                          </p:spTgt>
                                        </p:tgtEl>
                                        <p:attrNameLst>
                                          <p:attrName>fill.type</p:attrName>
                                        </p:attrNameLst>
                                      </p:cBhvr>
                                      <p:to>
                                        <p:strVal val="solid"/>
                                      </p:to>
                                    </p:set>
                                    <p:set>
                                      <p:cBhvr>
                                        <p:cTn id="79" dur="500" fill="hold"/>
                                        <p:tgtEl>
                                          <p:spTgt spid="4">
                                            <p:graphicEl>
                                              <a:dgm id="{28C3E4FF-0CF6-4AFA-8E18-3D58B4516515}"/>
                                            </p:graphicEl>
                                          </p:spTgt>
                                        </p:tgtEl>
                                        <p:attrNameLst>
                                          <p:attrName>fill.on</p:attrName>
                                        </p:attrNameLst>
                                      </p:cBhvr>
                                      <p:to>
                                        <p:strVal val="true"/>
                                      </p:to>
                                    </p:set>
                                  </p:childTnLst>
                                </p:cTn>
                              </p:par>
                              <p:par>
                                <p:cTn id="80" presetID="19" presetClass="emph" presetSubtype="0" fill="hold" grpId="0" nodeType="withEffect">
                                  <p:stCondLst>
                                    <p:cond delay="0"/>
                                  </p:stCondLst>
                                  <p:childTnLst>
                                    <p:animClr clrSpc="rgb" dir="cw">
                                      <p:cBhvr override="childStyle">
                                        <p:cTn id="81" dur="500" fill="hold"/>
                                        <p:tgtEl>
                                          <p:spTgt spid="4">
                                            <p:graphicEl>
                                              <a:dgm id="{4885E75E-5AC4-4B19-B450-F8605A7E7E87}"/>
                                            </p:graphicEl>
                                          </p:spTgt>
                                        </p:tgtEl>
                                        <p:attrNameLst>
                                          <p:attrName>style.color</p:attrName>
                                        </p:attrNameLst>
                                      </p:cBhvr>
                                      <p:to>
                                        <a:schemeClr val="accent2"/>
                                      </p:to>
                                    </p:animClr>
                                    <p:animClr clrSpc="rgb" dir="cw">
                                      <p:cBhvr>
                                        <p:cTn id="82" dur="500" fill="hold"/>
                                        <p:tgtEl>
                                          <p:spTgt spid="4">
                                            <p:graphicEl>
                                              <a:dgm id="{4885E75E-5AC4-4B19-B450-F8605A7E7E87}"/>
                                            </p:graphicEl>
                                          </p:spTgt>
                                        </p:tgtEl>
                                        <p:attrNameLst>
                                          <p:attrName>fillcolor</p:attrName>
                                        </p:attrNameLst>
                                      </p:cBhvr>
                                      <p:to>
                                        <a:schemeClr val="accent2"/>
                                      </p:to>
                                    </p:animClr>
                                    <p:set>
                                      <p:cBhvr>
                                        <p:cTn id="83" dur="500" fill="hold"/>
                                        <p:tgtEl>
                                          <p:spTgt spid="4">
                                            <p:graphicEl>
                                              <a:dgm id="{4885E75E-5AC4-4B19-B450-F8605A7E7E87}"/>
                                            </p:graphicEl>
                                          </p:spTgt>
                                        </p:tgtEl>
                                        <p:attrNameLst>
                                          <p:attrName>fill.type</p:attrName>
                                        </p:attrNameLst>
                                      </p:cBhvr>
                                      <p:to>
                                        <p:strVal val="solid"/>
                                      </p:to>
                                    </p:set>
                                    <p:set>
                                      <p:cBhvr>
                                        <p:cTn id="84" dur="500" fill="hold"/>
                                        <p:tgtEl>
                                          <p:spTgt spid="4">
                                            <p:graphicEl>
                                              <a:dgm id="{4885E75E-5AC4-4B19-B450-F8605A7E7E87}"/>
                                            </p:graphicEl>
                                          </p:spTgt>
                                        </p:tgtEl>
                                        <p:attrNameLst>
                                          <p:attrName>fill.on</p:attrName>
                                        </p:attrNameLst>
                                      </p:cBhvr>
                                      <p:to>
                                        <p:strVal val="true"/>
                                      </p:to>
                                    </p:set>
                                  </p:childTnLst>
                                </p:cTn>
                              </p:par>
                              <p:par>
                                <p:cTn id="85" presetID="19" presetClass="emph" presetSubtype="0" fill="hold" grpId="0" nodeType="withEffect">
                                  <p:stCondLst>
                                    <p:cond delay="0"/>
                                  </p:stCondLst>
                                  <p:childTnLst>
                                    <p:animClr clrSpc="rgb" dir="cw">
                                      <p:cBhvr override="childStyle">
                                        <p:cTn id="86" dur="500" fill="hold"/>
                                        <p:tgtEl>
                                          <p:spTgt spid="4">
                                            <p:graphicEl>
                                              <a:dgm id="{DC0EB206-7A8B-430F-8B68-50E8E6A9001F}"/>
                                            </p:graphicEl>
                                          </p:spTgt>
                                        </p:tgtEl>
                                        <p:attrNameLst>
                                          <p:attrName>style.color</p:attrName>
                                        </p:attrNameLst>
                                      </p:cBhvr>
                                      <p:to>
                                        <a:schemeClr val="accent2"/>
                                      </p:to>
                                    </p:animClr>
                                    <p:animClr clrSpc="rgb" dir="cw">
                                      <p:cBhvr>
                                        <p:cTn id="87" dur="500" fill="hold"/>
                                        <p:tgtEl>
                                          <p:spTgt spid="4">
                                            <p:graphicEl>
                                              <a:dgm id="{DC0EB206-7A8B-430F-8B68-50E8E6A9001F}"/>
                                            </p:graphicEl>
                                          </p:spTgt>
                                        </p:tgtEl>
                                        <p:attrNameLst>
                                          <p:attrName>fillcolor</p:attrName>
                                        </p:attrNameLst>
                                      </p:cBhvr>
                                      <p:to>
                                        <a:schemeClr val="accent2"/>
                                      </p:to>
                                    </p:animClr>
                                    <p:set>
                                      <p:cBhvr>
                                        <p:cTn id="88" dur="500" fill="hold"/>
                                        <p:tgtEl>
                                          <p:spTgt spid="4">
                                            <p:graphicEl>
                                              <a:dgm id="{DC0EB206-7A8B-430F-8B68-50E8E6A9001F}"/>
                                            </p:graphicEl>
                                          </p:spTgt>
                                        </p:tgtEl>
                                        <p:attrNameLst>
                                          <p:attrName>fill.type</p:attrName>
                                        </p:attrNameLst>
                                      </p:cBhvr>
                                      <p:to>
                                        <p:strVal val="solid"/>
                                      </p:to>
                                    </p:set>
                                    <p:set>
                                      <p:cBhvr>
                                        <p:cTn id="89" dur="500" fill="hold"/>
                                        <p:tgtEl>
                                          <p:spTgt spid="4">
                                            <p:graphicEl>
                                              <a:dgm id="{DC0EB206-7A8B-430F-8B68-50E8E6A9001F}"/>
                                            </p:graphicEl>
                                          </p:spTgt>
                                        </p:tgtEl>
                                        <p:attrNameLst>
                                          <p:attrName>fill.on</p:attrName>
                                        </p:attrNameLst>
                                      </p:cBhvr>
                                      <p:to>
                                        <p:strVal val="true"/>
                                      </p:to>
                                    </p:set>
                                  </p:childTnLst>
                                </p:cTn>
                              </p:par>
                              <p:par>
                                <p:cTn id="90" presetID="19" presetClass="emph" presetSubtype="0" fill="hold" grpId="0" nodeType="withEffect">
                                  <p:stCondLst>
                                    <p:cond delay="0"/>
                                  </p:stCondLst>
                                  <p:childTnLst>
                                    <p:animClr clrSpc="rgb" dir="cw">
                                      <p:cBhvr override="childStyle">
                                        <p:cTn id="91" dur="500" fill="hold"/>
                                        <p:tgtEl>
                                          <p:spTgt spid="4">
                                            <p:graphicEl>
                                              <a:dgm id="{92E6EF1B-6E27-4142-B396-6B92C4F00019}"/>
                                            </p:graphicEl>
                                          </p:spTgt>
                                        </p:tgtEl>
                                        <p:attrNameLst>
                                          <p:attrName>style.color</p:attrName>
                                        </p:attrNameLst>
                                      </p:cBhvr>
                                      <p:to>
                                        <a:schemeClr val="accent2"/>
                                      </p:to>
                                    </p:animClr>
                                    <p:animClr clrSpc="rgb" dir="cw">
                                      <p:cBhvr>
                                        <p:cTn id="92" dur="500" fill="hold"/>
                                        <p:tgtEl>
                                          <p:spTgt spid="4">
                                            <p:graphicEl>
                                              <a:dgm id="{92E6EF1B-6E27-4142-B396-6B92C4F00019}"/>
                                            </p:graphicEl>
                                          </p:spTgt>
                                        </p:tgtEl>
                                        <p:attrNameLst>
                                          <p:attrName>fillcolor</p:attrName>
                                        </p:attrNameLst>
                                      </p:cBhvr>
                                      <p:to>
                                        <a:schemeClr val="accent2"/>
                                      </p:to>
                                    </p:animClr>
                                    <p:set>
                                      <p:cBhvr>
                                        <p:cTn id="93" dur="500" fill="hold"/>
                                        <p:tgtEl>
                                          <p:spTgt spid="4">
                                            <p:graphicEl>
                                              <a:dgm id="{92E6EF1B-6E27-4142-B396-6B92C4F00019}"/>
                                            </p:graphicEl>
                                          </p:spTgt>
                                        </p:tgtEl>
                                        <p:attrNameLst>
                                          <p:attrName>fill.type</p:attrName>
                                        </p:attrNameLst>
                                      </p:cBhvr>
                                      <p:to>
                                        <p:strVal val="solid"/>
                                      </p:to>
                                    </p:set>
                                    <p:set>
                                      <p:cBhvr>
                                        <p:cTn id="94" dur="500" fill="hold"/>
                                        <p:tgtEl>
                                          <p:spTgt spid="4">
                                            <p:graphicEl>
                                              <a:dgm id="{92E6EF1B-6E27-4142-B396-6B92C4F00019}"/>
                                            </p:graphicEl>
                                          </p:spTgt>
                                        </p:tgtEl>
                                        <p:attrNameLst>
                                          <p:attrName>fill.on</p:attrName>
                                        </p:attrNameLst>
                                      </p:cBhvr>
                                      <p:to>
                                        <p:strVal val="true"/>
                                      </p:to>
                                    </p:set>
                                  </p:childTnLst>
                                </p:cTn>
                              </p:par>
                              <p:par>
                                <p:cTn id="95" presetID="19" presetClass="emph" presetSubtype="0" fill="hold" grpId="0" nodeType="withEffect">
                                  <p:stCondLst>
                                    <p:cond delay="0"/>
                                  </p:stCondLst>
                                  <p:childTnLst>
                                    <p:animClr clrSpc="rgb" dir="cw">
                                      <p:cBhvr override="childStyle">
                                        <p:cTn id="96" dur="500" fill="hold"/>
                                        <p:tgtEl>
                                          <p:spTgt spid="4">
                                            <p:graphicEl>
                                              <a:dgm id="{2287983F-AA65-4B57-AB10-9E9A47F1EA20}"/>
                                            </p:graphicEl>
                                          </p:spTgt>
                                        </p:tgtEl>
                                        <p:attrNameLst>
                                          <p:attrName>style.color</p:attrName>
                                        </p:attrNameLst>
                                      </p:cBhvr>
                                      <p:to>
                                        <a:schemeClr val="accent2"/>
                                      </p:to>
                                    </p:animClr>
                                    <p:animClr clrSpc="rgb" dir="cw">
                                      <p:cBhvr>
                                        <p:cTn id="97" dur="500" fill="hold"/>
                                        <p:tgtEl>
                                          <p:spTgt spid="4">
                                            <p:graphicEl>
                                              <a:dgm id="{2287983F-AA65-4B57-AB10-9E9A47F1EA20}"/>
                                            </p:graphicEl>
                                          </p:spTgt>
                                        </p:tgtEl>
                                        <p:attrNameLst>
                                          <p:attrName>fillcolor</p:attrName>
                                        </p:attrNameLst>
                                      </p:cBhvr>
                                      <p:to>
                                        <a:schemeClr val="accent2"/>
                                      </p:to>
                                    </p:animClr>
                                    <p:set>
                                      <p:cBhvr>
                                        <p:cTn id="98" dur="500" fill="hold"/>
                                        <p:tgtEl>
                                          <p:spTgt spid="4">
                                            <p:graphicEl>
                                              <a:dgm id="{2287983F-AA65-4B57-AB10-9E9A47F1EA20}"/>
                                            </p:graphicEl>
                                          </p:spTgt>
                                        </p:tgtEl>
                                        <p:attrNameLst>
                                          <p:attrName>fill.type</p:attrName>
                                        </p:attrNameLst>
                                      </p:cBhvr>
                                      <p:to>
                                        <p:strVal val="solid"/>
                                      </p:to>
                                    </p:set>
                                    <p:set>
                                      <p:cBhvr>
                                        <p:cTn id="99" dur="500" fill="hold"/>
                                        <p:tgtEl>
                                          <p:spTgt spid="4">
                                            <p:graphicEl>
                                              <a:dgm id="{2287983F-AA65-4B57-AB10-9E9A47F1EA20}"/>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p:cNvSpPr/>
          <p:nvPr/>
        </p:nvSpPr>
        <p:spPr>
          <a:xfrm>
            <a:off x="912012" y="1205234"/>
            <a:ext cx="10427538" cy="3190553"/>
          </a:xfrm>
          <a:prstGeom prst="rect">
            <a:avLst/>
          </a:prstGeom>
          <a:ln>
            <a:noFill/>
          </a:ln>
        </p:spPr>
        <p:txBody>
          <a:bodyPr wrap="square">
            <a:spAutoFit/>
          </a:bodyPr>
          <a:lstStyle/>
          <a:p>
            <a:pPr algn="just">
              <a:buFont typeface="Wingdings" pitchFamily="2" charset="2"/>
              <a:buChar char="Ø"/>
            </a:pPr>
            <a:r>
              <a:rPr lang="tr-TR" sz="2000" dirty="0">
                <a:latin typeface="Times New Roman" panose="02020603050405020304" pitchFamily="18" charset="0"/>
                <a:cs typeface="Times New Roman" panose="02020603050405020304" pitchFamily="18" charset="0"/>
              </a:rPr>
              <a:t> </a:t>
            </a:r>
            <a:r>
              <a:rPr lang="tr-TR" sz="2000" dirty="0" smtClean="0">
                <a:latin typeface="Times New Roman" pitchFamily="18" charset="0"/>
                <a:cs typeface="Times New Roman" pitchFamily="18" charset="0"/>
              </a:rPr>
              <a:t>Her bir ilkokulda 1, 2 ve 3. sınıf seviyelerinde her bir sınıf seviyesindeki toplam öğrenci sayısının en fazla %20’si aday gösterilebilecektir.</a:t>
            </a:r>
            <a:endParaRPr lang="tr-TR" sz="2000" dirty="0">
              <a:latin typeface="Times New Roman" pitchFamily="18" charset="0"/>
              <a:cs typeface="Times New Roman" pitchFamily="18" charset="0"/>
            </a:endParaRPr>
          </a:p>
          <a:p>
            <a:pPr algn="just"/>
            <a:endParaRPr lang="tr-TR" sz="2000" dirty="0">
              <a:solidFill>
                <a:srgbClr val="FF0000"/>
              </a:solidFill>
              <a:latin typeface="Times New Roman" pitchFamily="18" charset="0"/>
              <a:cs typeface="Times New Roman" pitchFamily="18" charset="0"/>
            </a:endParaRPr>
          </a:p>
          <a:p>
            <a:pPr algn="just">
              <a:buFont typeface="Wingdings" pitchFamily="2" charset="2"/>
              <a:buChar char="Ø"/>
            </a:pPr>
            <a:r>
              <a:rPr lang="tr-TR" sz="2000" dirty="0">
                <a:latin typeface="Times New Roman" pitchFamily="18" charset="0"/>
                <a:cs typeface="Times New Roman" pitchFamily="18" charset="0"/>
              </a:rPr>
              <a:t> Bir öğrenci en fazla iki yetenek alanından aday gösterilebilecektir. </a:t>
            </a:r>
            <a:r>
              <a:rPr lang="tr-TR" sz="2000" dirty="0" smtClean="0">
                <a:latin typeface="Times New Roman" pitchFamily="18" charset="0"/>
                <a:cs typeface="Times New Roman" pitchFamily="18" charset="0"/>
              </a:rPr>
              <a:t>İkinci yetenek alanından aday gösterilen öğrenciler %20’lik dilimi etkilemeyecektir.</a:t>
            </a:r>
          </a:p>
          <a:p>
            <a:pPr algn="just">
              <a:buFont typeface="Wingdings" pitchFamily="2" charset="2"/>
              <a:buChar char="Ø"/>
            </a:pPr>
            <a:endParaRPr lang="tr-TR" sz="2000" dirty="0" smtClean="0">
              <a:solidFill>
                <a:srgbClr val="FF0000"/>
              </a:solidFill>
              <a:latin typeface="Times New Roman" pitchFamily="18" charset="0"/>
              <a:cs typeface="Times New Roman" pitchFamily="18" charset="0"/>
            </a:endParaRPr>
          </a:p>
          <a:p>
            <a:pPr algn="just"/>
            <a:r>
              <a:rPr lang="tr-TR" sz="2000" dirty="0" smtClean="0">
                <a:solidFill>
                  <a:srgbClr val="FF0000"/>
                </a:solidFill>
                <a:latin typeface="Times New Roman" pitchFamily="18" charset="0"/>
                <a:cs typeface="Times New Roman" pitchFamily="18" charset="0"/>
              </a:rPr>
              <a:t>Örneğin: 1. sınıf  seviyesinde 50 öğrencisi olan bir okul üç yetenek alanı için en fazla 10 öğrenci aday gösterebilecektir. Bu 10 öğrenciden herhangi birkaçı veya tamamı ikinci bir yetenek alanından de aday gösterilebilecek.</a:t>
            </a:r>
            <a:endParaRPr lang="tr-TR" sz="2000" dirty="0">
              <a:solidFill>
                <a:srgbClr val="FF0000"/>
              </a:solidFill>
              <a:latin typeface="Times New Roman" pitchFamily="18" charset="0"/>
              <a:cs typeface="Times New Roman" pitchFamily="18" charset="0"/>
            </a:endParaRPr>
          </a:p>
          <a:p>
            <a:pPr algn="just"/>
            <a:endParaRPr lang="tr-TR" sz="2133" dirty="0"/>
          </a:p>
        </p:txBody>
      </p:sp>
      <p:sp>
        <p:nvSpPr>
          <p:cNvPr id="5" name="Dikdörtgen 4"/>
          <p:cNvSpPr/>
          <p:nvPr/>
        </p:nvSpPr>
        <p:spPr>
          <a:xfrm>
            <a:off x="0" y="481066"/>
            <a:ext cx="11838997" cy="605935"/>
          </a:xfrm>
          <a:prstGeom prst="rect">
            <a:avLst/>
          </a:prstGeom>
        </p:spPr>
        <p:txBody>
          <a:bodyPr wrap="square">
            <a:spAutoFit/>
          </a:bodyPr>
          <a:lstStyle/>
          <a:p>
            <a:r>
              <a:rPr lang="tr-TR" sz="2800" b="1" dirty="0">
                <a:solidFill>
                  <a:schemeClr val="accent1">
                    <a:lumMod val="75000"/>
                  </a:schemeClr>
                </a:solidFill>
              </a:rPr>
              <a:t>      </a:t>
            </a:r>
            <a:r>
              <a:rPr lang="tr-TR" sz="3200" b="1" u="sng" dirty="0">
                <a:solidFill>
                  <a:schemeClr val="accent1">
                    <a:lumMod val="75000"/>
                  </a:schemeClr>
                </a:solidFill>
                <a:latin typeface="Times New Roman" pitchFamily="18" charset="0"/>
                <a:cs typeface="Times New Roman" pitchFamily="18" charset="0"/>
              </a:rPr>
              <a:t>OKUL YÖNLENDİRME KOMİSYONUNUN GÖREVLERİ</a:t>
            </a:r>
            <a:endParaRPr lang="tr-TR" sz="3200" u="sng" dirty="0">
              <a:solidFill>
                <a:schemeClr val="accent1">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7062766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1000"/>
                                        <p:tgtEl>
                                          <p:spTgt spid="4">
                                            <p:txEl>
                                              <p:pRg st="4" end="4"/>
                                            </p:txEl>
                                          </p:spTgt>
                                        </p:tgtEl>
                                      </p:cBhvr>
                                    </p:animEffect>
                                    <p:anim calcmode="lin" valueType="num">
                                      <p:cBhvr>
                                        <p:cTn id="2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926275" y="751344"/>
            <a:ext cx="10319657" cy="5632311"/>
          </a:xfrm>
          <a:prstGeom prst="rect">
            <a:avLst/>
          </a:prstGeom>
        </p:spPr>
        <p:txBody>
          <a:bodyPr wrap="square">
            <a:spAutoFit/>
          </a:bodyPr>
          <a:lstStyle/>
          <a:p>
            <a:pPr algn="just"/>
            <a:endParaRPr lang="tr-TR" sz="2400" dirty="0" smtClean="0">
              <a:latin typeface="Times New Roman" pitchFamily="18" charset="0"/>
              <a:cs typeface="Times New Roman" pitchFamily="18" charset="0"/>
            </a:endParaRPr>
          </a:p>
          <a:p>
            <a:pPr algn="just">
              <a:buFont typeface="Wingdings" pitchFamily="2" charset="2"/>
              <a:buChar char="Ø"/>
            </a:pPr>
            <a:r>
              <a:rPr lang="tr-TR" sz="2400" dirty="0" smtClean="0">
                <a:latin typeface="Times New Roman" pitchFamily="18" charset="0"/>
                <a:cs typeface="Times New Roman" pitchFamily="18" charset="0"/>
              </a:rPr>
              <a:t> Sınıf öğretmenleri tarafından aday gösterilmek üzere önerilen öğrenci/öğrenciler için “EK-1 Gözlem Formu”nun çıktısı doldurulduktan sonra okul yönlendirme komisyonuna teslim edilecektir.</a:t>
            </a:r>
          </a:p>
          <a:p>
            <a:pPr algn="just">
              <a:buFont typeface="Wingdings" pitchFamily="2" charset="2"/>
              <a:buChar char="Ø"/>
            </a:pPr>
            <a:endParaRPr lang="tr-TR" sz="2400" dirty="0" smtClean="0">
              <a:latin typeface="Times New Roman" pitchFamily="18" charset="0"/>
              <a:cs typeface="Times New Roman" pitchFamily="18" charset="0"/>
            </a:endParaRPr>
          </a:p>
          <a:p>
            <a:pPr algn="just">
              <a:buFont typeface="Wingdings" pitchFamily="2" charset="2"/>
              <a:buChar char="Ø"/>
            </a:pPr>
            <a:r>
              <a:rPr lang="tr-TR" sz="2400" dirty="0" smtClean="0">
                <a:latin typeface="Times New Roman" pitchFamily="18" charset="0"/>
                <a:cs typeface="Times New Roman" pitchFamily="18" charset="0"/>
              </a:rPr>
              <a:t> Okul yönlendirme komisyonu tarafından aday gösterilmesine karar verilen öğrenci/öğrencilere ait gözlem formları ilgili öğretmenlere imza karşılığında tebliğ edilecektir. Sınıf öğretmenleri, komisyon tarafından tebliğ edilen gözlem formlarını; MEBBİS/e-Okul Yönetim Bilgi Sistemi Modülüne (İlkokul-Ortaokul Kurum İşlemleri/Bilim ve Sanat Merkezi Öğrencileri/ Bilim ve Sanat Merkezlerine Öğrenci Seçimi Gözlem Formu) işleyerek kaydedeceklerdir.</a:t>
            </a:r>
          </a:p>
          <a:p>
            <a:pPr algn="just">
              <a:buFont typeface="Wingdings" pitchFamily="2" charset="2"/>
              <a:buChar char="Ø"/>
            </a:pPr>
            <a:endParaRPr lang="tr-TR" sz="2400" dirty="0" smtClean="0">
              <a:latin typeface="Times New Roman" pitchFamily="18" charset="0"/>
              <a:cs typeface="Times New Roman" pitchFamily="18" charset="0"/>
            </a:endParaRPr>
          </a:p>
          <a:p>
            <a:pPr algn="just">
              <a:buFont typeface="Wingdings" pitchFamily="2" charset="2"/>
              <a:buChar char="Ø"/>
            </a:pPr>
            <a:r>
              <a:rPr lang="tr-TR" sz="2400" dirty="0" smtClean="0">
                <a:latin typeface="Times New Roman" pitchFamily="18" charset="0"/>
                <a:cs typeface="Times New Roman" pitchFamily="18" charset="0"/>
              </a:rPr>
              <a:t>Sınıf öğretmenleri tarafından MEBBİS/ e- Okul Yönetim Bilgi Sistemi Modülüne yetenek alanına göre girişi yapılan tüm öğrencilerin listesi okul yönlendirme komisyonuna teslim edilecektir.</a:t>
            </a:r>
            <a:endParaRPr lang="tr-TR" sz="2400"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Şehir Hayatı">
  <a:themeElements>
    <a:clrScheme name="Şehir Hayatı">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Şehir Hayatı">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Şehir Hayatı">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2608</TotalTime>
  <Words>1549</Words>
  <Application>Microsoft Office PowerPoint</Application>
  <PresentationFormat>Özel</PresentationFormat>
  <Paragraphs>153</Paragraphs>
  <Slides>32</Slides>
  <Notes>1</Notes>
  <HiddenSlides>0</HiddenSlides>
  <MMClips>0</MMClips>
  <ScaleCrop>false</ScaleCrop>
  <HeadingPairs>
    <vt:vector size="4" baseType="variant">
      <vt:variant>
        <vt:lpstr>Tema</vt:lpstr>
      </vt:variant>
      <vt:variant>
        <vt:i4>1</vt:i4>
      </vt:variant>
      <vt:variant>
        <vt:lpstr>Slayt Başlıkları</vt:lpstr>
      </vt:variant>
      <vt:variant>
        <vt:i4>32</vt:i4>
      </vt:variant>
    </vt:vector>
  </HeadingPairs>
  <TitlesOfParts>
    <vt:vector size="33" baseType="lpstr">
      <vt:lpstr>Şehir Hayatı</vt:lpstr>
      <vt:lpstr>2023-2024 BİLSEM ÖĞRENCİ TANILAMA VE YERLEŞTİRME SÜRECİ</vt:lpstr>
      <vt:lpstr>     HEDEF ÖĞRENCİ KİTLESİ  Tanılama hedef kitlemiz ilimiz ilkokullarında 1.2.3.sınıfa devam eden öğrencilerdir.</vt:lpstr>
      <vt:lpstr>SÜREÇ NASIL BAŞLAR?</vt:lpstr>
      <vt:lpstr>Slayt 4</vt:lpstr>
      <vt:lpstr>SÜREÇ TAKVİMİNDE ÖNEMLİ TARİHLER</vt:lpstr>
      <vt:lpstr>ADAY GÖSTERME SÜRECİ</vt:lpstr>
      <vt:lpstr>Slayt 7</vt:lpstr>
      <vt:lpstr>Slayt 8</vt:lpstr>
      <vt:lpstr>Slayt 9</vt:lpstr>
      <vt:lpstr>Slayt 10</vt:lpstr>
      <vt:lpstr>Slayt 11</vt:lpstr>
      <vt:lpstr> SINIF ÖĞRETMENİNİN GÖREVLERİ</vt:lpstr>
      <vt:lpstr>Slayt 13</vt:lpstr>
      <vt:lpstr>Slayt 14</vt:lpstr>
      <vt:lpstr>Slayt 15</vt:lpstr>
      <vt:lpstr>Slayt 16</vt:lpstr>
      <vt:lpstr>Slayt 17</vt:lpstr>
      <vt:lpstr>Slayt 18</vt:lpstr>
      <vt:lpstr>Slayt 19</vt:lpstr>
      <vt:lpstr>Slayt 20</vt:lpstr>
      <vt:lpstr>     BİREYSEL DEĞERLENDİRME </vt:lpstr>
      <vt:lpstr> BİREYSEL DEĞERLENDİRME GİRİŞ BELGESİ</vt:lpstr>
      <vt:lpstr> SONUÇLAR</vt:lpstr>
      <vt:lpstr>Slayt 24</vt:lpstr>
      <vt:lpstr>BİLSEM KILAVUZU  GENEL ZİHİNSEL YETENEK, RESİM YETENEK, MÜZİK YETENEK VİDEOLARINA  aşağIdakİ adreslerden ulaşabilirsiniz.</vt:lpstr>
      <vt:lpstr>Slayt 26</vt:lpstr>
      <vt:lpstr>Slayt 27</vt:lpstr>
      <vt:lpstr>Slayt 28</vt:lpstr>
      <vt:lpstr>Slayt 29</vt:lpstr>
      <vt:lpstr>Slayt 30</vt:lpstr>
      <vt:lpstr>Slayt 31</vt:lpstr>
      <vt:lpstr>Slayt 32</vt:lpstr>
    </vt:vector>
  </TitlesOfParts>
  <Company>SilentAll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lenovo1</dc:creator>
  <cp:lastModifiedBy>USER</cp:lastModifiedBy>
  <cp:revision>201</cp:revision>
  <dcterms:created xsi:type="dcterms:W3CDTF">2021-12-31T19:33:31Z</dcterms:created>
  <dcterms:modified xsi:type="dcterms:W3CDTF">2024-01-03T12:43:47Z</dcterms:modified>
</cp:coreProperties>
</file>