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27 Başlık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cxnSp>
        <p:nvCxnSpPr>
          <p:cNvPr id="8" name="7 Düz Bağlayıcı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12 Düz Bağlayıcı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13 Oval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D99D1-C333-40B2-95F4-A1A54C99FF42}" type="datetimeFigureOut">
              <a:rPr lang="tr-TR" smtClean="0"/>
              <a:t>9.12.2022</a:t>
            </a:fld>
            <a:endParaRPr lang="tr-TR"/>
          </a:p>
        </p:txBody>
      </p:sp>
      <p:sp>
        <p:nvSpPr>
          <p:cNvPr id="16" name="15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AB63AD-BEA3-4D9F-839D-55270132FD60}" type="slidenum">
              <a:rPr lang="tr-TR" smtClean="0"/>
              <a:t>‹#›</a:t>
            </a:fld>
            <a:endParaRPr lang="tr-TR"/>
          </a:p>
        </p:txBody>
      </p:sp>
      <p:sp>
        <p:nvSpPr>
          <p:cNvPr id="17" name="16 Altbilgi Yer Tutucusu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D99D1-C333-40B2-95F4-A1A54C99FF42}" type="datetimeFigureOut">
              <a:rPr lang="tr-TR" smtClean="0"/>
              <a:t>9.12.2022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B63AD-BEA3-4D9F-839D-55270132FD60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D99D1-C333-40B2-95F4-A1A54C99FF42}" type="datetimeFigureOut">
              <a:rPr lang="tr-TR" smtClean="0"/>
              <a:t>9.12.2022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B63AD-BEA3-4D9F-839D-55270132FD60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İçerik Yer Tutucusu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1F4D99D1-C333-40B2-95F4-A1A54C99FF42}" type="datetimeFigureOut">
              <a:rPr lang="tr-TR" smtClean="0"/>
              <a:t>9.12.2022</a:t>
            </a:fld>
            <a:endParaRPr lang="tr-TR"/>
          </a:p>
        </p:txBody>
      </p:sp>
      <p:sp>
        <p:nvSpPr>
          <p:cNvPr id="15" name="14 Slayt Numarası Yer Tutucusu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72AB63AD-BEA3-4D9F-839D-55270132FD60}" type="slidenum">
              <a:rPr lang="tr-TR" smtClean="0"/>
              <a:t>‹#›</a:t>
            </a:fld>
            <a:endParaRPr lang="tr-TR"/>
          </a:p>
        </p:txBody>
      </p:sp>
      <p:sp>
        <p:nvSpPr>
          <p:cNvPr id="16" name="15 Altbilgi Yer Tutucusu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7" name="16 Başlık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D99D1-C333-40B2-95F4-A1A54C99FF42}" type="datetimeFigureOut">
              <a:rPr lang="tr-TR" smtClean="0"/>
              <a:t>9.12.2022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B63AD-BEA3-4D9F-839D-55270132FD60}" type="slidenum">
              <a:rPr lang="tr-TR" smtClean="0"/>
              <a:t>‹#›</a:t>
            </a:fld>
            <a:endParaRPr lang="tr-TR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cxnSp>
        <p:nvCxnSpPr>
          <p:cNvPr id="7" name="6 Düz Bağlayıcı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D99D1-C333-40B2-95F4-A1A54C99FF42}" type="datetimeFigureOut">
              <a:rPr lang="tr-TR" smtClean="0"/>
              <a:t>9.12.2022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B63AD-BEA3-4D9F-839D-55270132FD60}" type="slidenum">
              <a:rPr lang="tr-TR" smtClean="0"/>
              <a:t>‹#›</a:t>
            </a:fld>
            <a:endParaRPr lang="tr-TR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1" name="10 İçerik Yer Tutucusu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3" name="12 İçerik Yer Tutucusu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B63AD-BEA3-4D9F-839D-55270132FD60}" type="slidenum">
              <a:rPr lang="tr-TR" smtClean="0"/>
              <a:t>‹#›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D99D1-C333-40B2-95F4-A1A54C99FF42}" type="datetimeFigureOut">
              <a:rPr lang="tr-TR" smtClean="0"/>
              <a:t>9.12.2022</a:t>
            </a:fld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32" name="31 İçerik Yer Tutucusu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34" name="33 İçerik Yer Tutucusu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2" name="11 Metin Yer Tutucusu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cxnSp>
        <p:nvCxnSpPr>
          <p:cNvPr id="10" name="9 Düz Bağlayıcı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16 Düz Bağlayıcı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D99D1-C333-40B2-95F4-A1A54C99FF42}" type="datetimeFigureOut">
              <a:rPr lang="tr-TR" smtClean="0"/>
              <a:t>9.12.2022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B63AD-BEA3-4D9F-839D-55270132FD60}" type="slidenum">
              <a:rPr lang="tr-TR" smtClean="0"/>
              <a:t>‹#›</a:t>
            </a:fld>
            <a:endParaRPr lang="tr-TR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D99D1-C333-40B2-95F4-A1A54C99FF42}" type="datetimeFigureOut">
              <a:rPr lang="tr-TR" smtClean="0"/>
              <a:t>9.12.2022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B63AD-BEA3-4D9F-839D-55270132FD60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İçerik Yer Tutucusu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31" name="30 Başlık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8" name="7 Veri Yer Tutucusu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1F4D99D1-C333-40B2-95F4-A1A54C99FF42}" type="datetimeFigureOut">
              <a:rPr lang="tr-TR" smtClean="0"/>
              <a:t>9.12.2022</a:t>
            </a:fld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2AB63AD-BEA3-4D9F-839D-55270132FD60}" type="slidenum">
              <a:rPr lang="tr-TR" smtClean="0"/>
              <a:t>‹#›</a:t>
            </a:fld>
            <a:endParaRPr lang="tr-TR"/>
          </a:p>
        </p:txBody>
      </p:sp>
      <p:sp>
        <p:nvSpPr>
          <p:cNvPr id="10" name="9 Altbilgi Yer Tutucusu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8" name="7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D99D1-C333-40B2-95F4-A1A54C99FF42}" type="datetimeFigureOut">
              <a:rPr lang="tr-TR" smtClean="0"/>
              <a:t>9.12.2022</a:t>
            </a:fld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AB63AD-BEA3-4D9F-839D-55270132FD60}" type="slidenum">
              <a:rPr lang="tr-TR" smtClean="0"/>
              <a:t>‹#›</a:t>
            </a:fld>
            <a:endParaRPr lang="tr-TR"/>
          </a:p>
        </p:txBody>
      </p:sp>
      <p:sp>
        <p:nvSpPr>
          <p:cNvPr id="10" name="9 Altbilgi Yer Tutucusu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Metin Yer Tutucusu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24" name="23 Veri Yer Tutucusu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F4D99D1-C333-40B2-95F4-A1A54C99FF42}" type="datetimeFigureOut">
              <a:rPr lang="tr-TR" smtClean="0"/>
              <a:t>9.12.2022</a:t>
            </a:fld>
            <a:endParaRPr lang="tr-TR"/>
          </a:p>
        </p:txBody>
      </p:sp>
      <p:sp>
        <p:nvSpPr>
          <p:cNvPr id="10" name="9 Altbilgi Yer Tutucusu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22" name="21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72AB63AD-BEA3-4D9F-839D-55270132FD60}" type="slidenum">
              <a:rPr lang="tr-TR" smtClean="0"/>
              <a:t>‹#›</a:t>
            </a:fld>
            <a:endParaRPr lang="tr-TR"/>
          </a:p>
        </p:txBody>
      </p:sp>
      <p:sp>
        <p:nvSpPr>
          <p:cNvPr id="5" name="4 Başlık Yer Tutucusu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sz="5400" b="1" dirty="0" smtClean="0"/>
              <a:t>ELEŞTİRİ</a:t>
            </a:r>
            <a:r>
              <a:rPr lang="tr-TR" sz="5400" b="1" spc="-120" dirty="0" smtClean="0"/>
              <a:t> </a:t>
            </a:r>
            <a:r>
              <a:rPr lang="tr-TR" sz="5400" b="1" dirty="0" smtClean="0"/>
              <a:t>VE</a:t>
            </a:r>
            <a:r>
              <a:rPr lang="tr-TR" sz="5400" b="1" spc="-114" dirty="0" smtClean="0"/>
              <a:t> </a:t>
            </a:r>
            <a:r>
              <a:rPr lang="tr-TR" sz="5400" b="1" spc="-60" dirty="0" smtClean="0"/>
              <a:t>TAKDİR</a:t>
            </a:r>
            <a:endParaRPr lang="tr-TR" sz="54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55600" indent="-342900">
              <a:lnSpc>
                <a:spcPct val="100000"/>
              </a:lnSpc>
              <a:spcBef>
                <a:spcPts val="409"/>
              </a:spcBef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lang="tr-TR" spc="-5" dirty="0" smtClean="0"/>
              <a:t>Evet</a:t>
            </a:r>
            <a:r>
              <a:rPr lang="tr-TR" spc="-30" dirty="0" smtClean="0"/>
              <a:t> </a:t>
            </a:r>
            <a:r>
              <a:rPr lang="tr-TR" spc="-5" dirty="0" smtClean="0">
                <a:solidFill>
                  <a:srgbClr val="FFFF00"/>
                </a:solidFill>
              </a:rPr>
              <a:t>ama</a:t>
            </a:r>
            <a:r>
              <a:rPr lang="tr-TR" spc="-5" dirty="0" smtClean="0"/>
              <a:t>...</a:t>
            </a:r>
          </a:p>
          <a:p>
            <a:pPr marL="355600" indent="-342900">
              <a:lnSpc>
                <a:spcPct val="100000"/>
              </a:lnSpc>
              <a:spcBef>
                <a:spcPts val="315"/>
              </a:spcBef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lang="tr-TR" spc="-5" dirty="0" smtClean="0">
                <a:solidFill>
                  <a:srgbClr val="FFFF00"/>
                </a:solidFill>
              </a:rPr>
              <a:t>Aslında</a:t>
            </a:r>
            <a:r>
              <a:rPr lang="tr-TR" spc="-15" dirty="0" smtClean="0">
                <a:solidFill>
                  <a:srgbClr val="FF3300"/>
                </a:solidFill>
              </a:rPr>
              <a:t> </a:t>
            </a:r>
            <a:r>
              <a:rPr lang="tr-TR" spc="-5" dirty="0" smtClean="0"/>
              <a:t>akıllısın...</a:t>
            </a:r>
            <a:r>
              <a:rPr lang="tr-TR" spc="-10" dirty="0" smtClean="0"/>
              <a:t> </a:t>
            </a:r>
            <a:r>
              <a:rPr lang="tr-TR" spc="-5" dirty="0" smtClean="0"/>
              <a:t>ama</a:t>
            </a:r>
          </a:p>
          <a:p>
            <a:pPr marL="355600" indent="-342900">
              <a:lnSpc>
                <a:spcPct val="100000"/>
              </a:lnSpc>
              <a:spcBef>
                <a:spcPts val="340"/>
              </a:spcBef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lang="tr-TR" dirty="0" smtClean="0"/>
              <a:t>Boyunun</a:t>
            </a:r>
            <a:r>
              <a:rPr lang="tr-TR" spc="-15" dirty="0" smtClean="0"/>
              <a:t> </a:t>
            </a:r>
            <a:r>
              <a:rPr lang="tr-TR" spc="-5" dirty="0" smtClean="0"/>
              <a:t>kısa</a:t>
            </a:r>
            <a:r>
              <a:rPr lang="tr-TR" spc="-15" dirty="0" smtClean="0"/>
              <a:t> </a:t>
            </a:r>
            <a:r>
              <a:rPr lang="tr-TR" spc="-5" dirty="0" smtClean="0"/>
              <a:t>olmasına</a:t>
            </a:r>
            <a:r>
              <a:rPr lang="tr-TR" spc="-10" dirty="0" smtClean="0"/>
              <a:t> </a:t>
            </a:r>
            <a:r>
              <a:rPr lang="tr-TR" spc="-5" dirty="0" smtClean="0">
                <a:solidFill>
                  <a:srgbClr val="FFFF00"/>
                </a:solidFill>
              </a:rPr>
              <a:t>rağmen...</a:t>
            </a:r>
          </a:p>
          <a:p>
            <a:pPr marL="355600" indent="-342900">
              <a:lnSpc>
                <a:spcPct val="100000"/>
              </a:lnSpc>
              <a:spcBef>
                <a:spcPts val="340"/>
              </a:spcBef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lang="tr-TR" dirty="0" smtClean="0"/>
              <a:t>Bu</a:t>
            </a:r>
            <a:r>
              <a:rPr lang="tr-TR" spc="-5" dirty="0" smtClean="0"/>
              <a:t> ödev</a:t>
            </a:r>
            <a:r>
              <a:rPr lang="tr-TR" dirty="0" smtClean="0"/>
              <a:t> </a:t>
            </a:r>
            <a:r>
              <a:rPr lang="tr-TR" spc="-5" dirty="0" smtClean="0"/>
              <a:t>iyi </a:t>
            </a:r>
            <a:r>
              <a:rPr lang="tr-TR" spc="-5" dirty="0" smtClean="0">
                <a:solidFill>
                  <a:srgbClr val="FFFF00"/>
                </a:solidFill>
              </a:rPr>
              <a:t>keşke</a:t>
            </a:r>
            <a:r>
              <a:rPr lang="tr-TR" dirty="0" smtClean="0">
                <a:solidFill>
                  <a:srgbClr val="FF3300"/>
                </a:solidFill>
              </a:rPr>
              <a:t> </a:t>
            </a:r>
            <a:r>
              <a:rPr lang="tr-TR" spc="-5" dirty="0" smtClean="0"/>
              <a:t>öncekileri de...</a:t>
            </a:r>
          </a:p>
          <a:p>
            <a:pPr marL="355600" indent="-342900">
              <a:lnSpc>
                <a:spcPct val="100000"/>
              </a:lnSpc>
              <a:spcBef>
                <a:spcPts val="335"/>
              </a:spcBef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lang="tr-TR" dirty="0" smtClean="0">
                <a:solidFill>
                  <a:srgbClr val="FFFF00"/>
                </a:solidFill>
              </a:rPr>
              <a:t>Hep</a:t>
            </a:r>
            <a:r>
              <a:rPr lang="tr-TR" spc="-25" dirty="0" smtClean="0">
                <a:solidFill>
                  <a:srgbClr val="FF3300"/>
                </a:solidFill>
              </a:rPr>
              <a:t> </a:t>
            </a:r>
            <a:r>
              <a:rPr lang="tr-TR" spc="-5" dirty="0" smtClean="0"/>
              <a:t>böyle</a:t>
            </a:r>
            <a:r>
              <a:rPr lang="tr-TR" spc="-25" dirty="0" smtClean="0"/>
              <a:t> </a:t>
            </a:r>
            <a:r>
              <a:rPr lang="tr-TR" spc="-5" dirty="0" smtClean="0"/>
              <a:t>ol...</a:t>
            </a:r>
          </a:p>
          <a:p>
            <a:pPr marL="355600" indent="-342900">
              <a:lnSpc>
                <a:spcPct val="100000"/>
              </a:lnSpc>
              <a:spcBef>
                <a:spcPts val="340"/>
              </a:spcBef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lang="tr-TR" spc="-5" dirty="0" smtClean="0"/>
              <a:t>Senden</a:t>
            </a:r>
            <a:r>
              <a:rPr lang="tr-TR" spc="-15" dirty="0" smtClean="0"/>
              <a:t> </a:t>
            </a:r>
            <a:r>
              <a:rPr lang="tr-TR" spc="-5" dirty="0" smtClean="0">
                <a:solidFill>
                  <a:srgbClr val="FFFF00"/>
                </a:solidFill>
              </a:rPr>
              <a:t>hiç</a:t>
            </a:r>
            <a:r>
              <a:rPr lang="tr-TR" spc="-10" dirty="0" smtClean="0">
                <a:solidFill>
                  <a:srgbClr val="FF3300"/>
                </a:solidFill>
              </a:rPr>
              <a:t> </a:t>
            </a:r>
            <a:r>
              <a:rPr lang="tr-TR" spc="-5" dirty="0" smtClean="0"/>
              <a:t>beklemezdim</a:t>
            </a:r>
            <a:r>
              <a:rPr lang="tr-TR" spc="-5" dirty="0" smtClean="0"/>
              <a:t>...                                </a:t>
            </a:r>
          </a:p>
          <a:p>
            <a:pPr marL="355600" indent="-342900">
              <a:lnSpc>
                <a:spcPct val="100000"/>
              </a:lnSpc>
              <a:spcBef>
                <a:spcPts val="340"/>
              </a:spcBef>
              <a:buFont typeface="Arial MT"/>
              <a:buChar char="•"/>
              <a:tabLst>
                <a:tab pos="354965" algn="l"/>
                <a:tab pos="355600" algn="l"/>
              </a:tabLst>
            </a:pPr>
            <a:endParaRPr lang="tr-TR" sz="2000" b="1" spc="-5" dirty="0" smtClean="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340"/>
              </a:spcBef>
              <a:buNone/>
              <a:tabLst>
                <a:tab pos="354965" algn="l"/>
                <a:tab pos="355600" algn="l"/>
              </a:tabLst>
            </a:pPr>
            <a:r>
              <a:rPr lang="tr-TR" sz="2000" b="1" spc="-5" dirty="0" smtClean="0">
                <a:latin typeface="Times New Roman"/>
                <a:cs typeface="Times New Roman"/>
              </a:rPr>
              <a:t>Anlaşılması</a:t>
            </a:r>
            <a:r>
              <a:rPr lang="tr-TR" sz="2000" b="1" dirty="0" smtClean="0">
                <a:latin typeface="Times New Roman"/>
                <a:cs typeface="Times New Roman"/>
              </a:rPr>
              <a:t> </a:t>
            </a:r>
            <a:r>
              <a:rPr lang="tr-TR" sz="2000" b="1" spc="-60" dirty="0" smtClean="0">
                <a:latin typeface="Times New Roman"/>
                <a:cs typeface="Times New Roman"/>
              </a:rPr>
              <a:t>zor,</a:t>
            </a:r>
            <a:r>
              <a:rPr lang="tr-TR" sz="2000" b="1" spc="10" dirty="0" smtClean="0">
                <a:latin typeface="Times New Roman"/>
                <a:cs typeface="Times New Roman"/>
              </a:rPr>
              <a:t> </a:t>
            </a:r>
            <a:r>
              <a:rPr lang="tr-TR" sz="2000" b="1" spc="-5" dirty="0" smtClean="0">
                <a:latin typeface="Times New Roman"/>
                <a:cs typeface="Times New Roman"/>
              </a:rPr>
              <a:t>gizli</a:t>
            </a:r>
            <a:r>
              <a:rPr lang="tr-TR" sz="2000" b="1" dirty="0" smtClean="0">
                <a:latin typeface="Times New Roman"/>
                <a:cs typeface="Times New Roman"/>
              </a:rPr>
              <a:t> </a:t>
            </a:r>
            <a:r>
              <a:rPr lang="tr-TR" sz="2000" b="1" spc="-5" dirty="0" smtClean="0">
                <a:latin typeface="Times New Roman"/>
                <a:cs typeface="Times New Roman"/>
              </a:rPr>
              <a:t>mesaj</a:t>
            </a:r>
            <a:r>
              <a:rPr lang="tr-TR" sz="2000" b="1" spc="10" dirty="0" smtClean="0">
                <a:latin typeface="Times New Roman"/>
                <a:cs typeface="Times New Roman"/>
              </a:rPr>
              <a:t> </a:t>
            </a:r>
            <a:r>
              <a:rPr lang="tr-TR" sz="2000" b="1" spc="-5" dirty="0" smtClean="0">
                <a:latin typeface="Times New Roman"/>
                <a:cs typeface="Times New Roman"/>
              </a:rPr>
              <a:t>taşıyan,</a:t>
            </a:r>
            <a:r>
              <a:rPr lang="tr-TR" sz="2000" b="1" spc="5" dirty="0" smtClean="0">
                <a:latin typeface="Times New Roman"/>
                <a:cs typeface="Times New Roman"/>
              </a:rPr>
              <a:t> </a:t>
            </a:r>
            <a:r>
              <a:rPr lang="tr-TR" sz="2000" b="1" spc="-5" dirty="0" smtClean="0">
                <a:latin typeface="Times New Roman"/>
                <a:cs typeface="Times New Roman"/>
              </a:rPr>
              <a:t>genelleyen, </a:t>
            </a:r>
            <a:r>
              <a:rPr lang="tr-TR" sz="2000" b="1" spc="-585" dirty="0" smtClean="0">
                <a:latin typeface="Times New Roman"/>
                <a:cs typeface="Times New Roman"/>
              </a:rPr>
              <a:t> </a:t>
            </a:r>
            <a:r>
              <a:rPr lang="tr-TR" sz="2000" b="1" spc="-5" dirty="0" smtClean="0">
                <a:latin typeface="Times New Roman"/>
                <a:cs typeface="Times New Roman"/>
              </a:rPr>
              <a:t>çift mesaj</a:t>
            </a:r>
            <a:r>
              <a:rPr lang="tr-TR" sz="2000" b="1" dirty="0" smtClean="0">
                <a:latin typeface="Times New Roman"/>
                <a:cs typeface="Times New Roman"/>
              </a:rPr>
              <a:t> </a:t>
            </a:r>
            <a:r>
              <a:rPr lang="tr-TR" sz="2000" b="1" spc="-5" dirty="0" smtClean="0">
                <a:latin typeface="Times New Roman"/>
                <a:cs typeface="Times New Roman"/>
              </a:rPr>
              <a:t>taşıyan</a:t>
            </a:r>
            <a:r>
              <a:rPr lang="tr-TR" sz="2000" b="1" dirty="0" smtClean="0">
                <a:latin typeface="Times New Roman"/>
                <a:cs typeface="Times New Roman"/>
              </a:rPr>
              <a:t> </a:t>
            </a:r>
            <a:r>
              <a:rPr lang="tr-TR" sz="2000" b="1" spc="-30" dirty="0" smtClean="0">
                <a:latin typeface="Times New Roman"/>
                <a:cs typeface="Times New Roman"/>
              </a:rPr>
              <a:t>ifadeler.</a:t>
            </a:r>
            <a:endParaRPr lang="tr-TR" sz="2000" dirty="0" smtClean="0">
              <a:latin typeface="Times New Roman"/>
              <a:cs typeface="Times New Roman"/>
            </a:endParaRPr>
          </a:p>
          <a:p>
            <a:endParaRPr lang="tr-TR" dirty="0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spc="-5" dirty="0" smtClean="0"/>
              <a:t>Bazı</a:t>
            </a:r>
            <a:r>
              <a:rPr lang="tr-TR" b="1" spc="-25" dirty="0" smtClean="0"/>
              <a:t> </a:t>
            </a:r>
            <a:r>
              <a:rPr lang="tr-TR" b="1" spc="-5" dirty="0" smtClean="0"/>
              <a:t>kelimeler</a:t>
            </a:r>
            <a:r>
              <a:rPr lang="tr-TR" b="1" spc="-95" dirty="0" smtClean="0"/>
              <a:t> </a:t>
            </a:r>
            <a:r>
              <a:rPr lang="tr-TR" b="1" spc="-5" dirty="0" smtClean="0"/>
              <a:t>eleştiri/takdiri </a:t>
            </a:r>
            <a:r>
              <a:rPr lang="tr-TR" b="1" spc="-1085" dirty="0" smtClean="0"/>
              <a:t> </a:t>
            </a:r>
            <a:r>
              <a:rPr lang="tr-TR" b="1" spc="-30" dirty="0" smtClean="0"/>
              <a:t>kirletebilir...</a:t>
            </a:r>
            <a:endParaRPr lang="tr-TR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28596" y="785794"/>
            <a:ext cx="8229600" cy="4525963"/>
          </a:xfrm>
        </p:spPr>
        <p:txBody>
          <a:bodyPr>
            <a:normAutofit/>
          </a:bodyPr>
          <a:lstStyle/>
          <a:p>
            <a:pPr marL="1428115">
              <a:lnSpc>
                <a:spcPct val="100000"/>
              </a:lnSpc>
              <a:spcBef>
                <a:spcPts val="700"/>
              </a:spcBef>
              <a:buNone/>
            </a:pPr>
            <a:r>
              <a:rPr lang="tr-TR" sz="3200" b="1" u="heavy" spc="-35" dirty="0" smtClean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Takdir:</a:t>
            </a:r>
            <a:endParaRPr lang="tr-TR" sz="3200" dirty="0" smtClean="0">
              <a:latin typeface="Times New Roman"/>
              <a:cs typeface="Times New Roman"/>
            </a:endParaRPr>
          </a:p>
          <a:p>
            <a:pPr marL="355600" marR="5080">
              <a:spcBef>
                <a:spcPts val="600"/>
              </a:spcBef>
            </a:pPr>
            <a:r>
              <a:rPr lang="tr-TR" spc="-5" dirty="0" smtClean="0">
                <a:latin typeface="Times New Roman"/>
                <a:cs typeface="Times New Roman"/>
              </a:rPr>
              <a:t>Beğenilen bir davranış sonrası </a:t>
            </a:r>
            <a:r>
              <a:rPr lang="tr-TR" spc="-610" dirty="0" smtClean="0">
                <a:latin typeface="Times New Roman"/>
                <a:cs typeface="Times New Roman"/>
              </a:rPr>
              <a:t> </a:t>
            </a:r>
            <a:r>
              <a:rPr lang="tr-TR" dirty="0" smtClean="0">
                <a:latin typeface="Times New Roman"/>
                <a:cs typeface="Times New Roman"/>
              </a:rPr>
              <a:t>ya da </a:t>
            </a:r>
            <a:r>
              <a:rPr lang="tr-TR" spc="-5" dirty="0" smtClean="0">
                <a:latin typeface="Times New Roman"/>
                <a:cs typeface="Times New Roman"/>
              </a:rPr>
              <a:t>kişilik özelliği </a:t>
            </a:r>
            <a:r>
              <a:rPr lang="tr-TR" dirty="0" smtClean="0">
                <a:latin typeface="Times New Roman"/>
                <a:cs typeface="Times New Roman"/>
              </a:rPr>
              <a:t> </a:t>
            </a:r>
            <a:r>
              <a:rPr lang="tr-TR" spc="-5" dirty="0" smtClean="0">
                <a:latin typeface="Times New Roman"/>
                <a:cs typeface="Times New Roman"/>
              </a:rPr>
              <a:t>hakkında </a:t>
            </a:r>
            <a:r>
              <a:rPr lang="tr-TR" spc="-5" dirty="0" smtClean="0">
                <a:solidFill>
                  <a:srgbClr val="FFFF00"/>
                </a:solidFill>
                <a:latin typeface="Times New Roman"/>
                <a:cs typeface="Times New Roman"/>
              </a:rPr>
              <a:t>memnuniyeti</a:t>
            </a:r>
            <a:r>
              <a:rPr lang="tr-TR" spc="-5" dirty="0" smtClean="0">
                <a:solidFill>
                  <a:srgbClr val="FF3300"/>
                </a:solidFill>
                <a:latin typeface="Times New Roman"/>
                <a:cs typeface="Times New Roman"/>
              </a:rPr>
              <a:t> </a:t>
            </a:r>
            <a:r>
              <a:rPr lang="tr-TR" dirty="0" smtClean="0">
                <a:solidFill>
                  <a:srgbClr val="FF3300"/>
                </a:solidFill>
                <a:latin typeface="Times New Roman"/>
                <a:cs typeface="Times New Roman"/>
              </a:rPr>
              <a:t> </a:t>
            </a:r>
            <a:r>
              <a:rPr lang="tr-TR" spc="-5" dirty="0" smtClean="0">
                <a:latin typeface="Times New Roman"/>
                <a:cs typeface="Times New Roman"/>
              </a:rPr>
              <a:t>göstermek,</a:t>
            </a:r>
            <a:r>
              <a:rPr lang="tr-TR" spc="-10" dirty="0" smtClean="0">
                <a:latin typeface="Times New Roman"/>
                <a:cs typeface="Times New Roman"/>
              </a:rPr>
              <a:t> </a:t>
            </a:r>
            <a:r>
              <a:rPr lang="tr-TR" spc="-5" dirty="0" smtClean="0">
                <a:latin typeface="Times New Roman"/>
                <a:cs typeface="Times New Roman"/>
              </a:rPr>
              <a:t>ifade</a:t>
            </a:r>
            <a:r>
              <a:rPr lang="tr-TR" spc="-10" dirty="0" smtClean="0">
                <a:latin typeface="Times New Roman"/>
                <a:cs typeface="Times New Roman"/>
              </a:rPr>
              <a:t> </a:t>
            </a:r>
            <a:r>
              <a:rPr lang="tr-TR" spc="-5" dirty="0" smtClean="0">
                <a:latin typeface="Times New Roman"/>
                <a:cs typeface="Times New Roman"/>
              </a:rPr>
              <a:t>etmek.</a:t>
            </a:r>
          </a:p>
          <a:p>
            <a:pPr marL="355600" marR="5080">
              <a:spcBef>
                <a:spcPts val="600"/>
              </a:spcBef>
              <a:buNone/>
            </a:pPr>
            <a:endParaRPr lang="tr-TR" spc="-5" dirty="0">
              <a:latin typeface="Times New Roman"/>
              <a:cs typeface="Times New Roman"/>
            </a:endParaRPr>
          </a:p>
          <a:p>
            <a:pPr marL="355600" marR="5080">
              <a:spcBef>
                <a:spcPts val="600"/>
              </a:spcBef>
              <a:buNone/>
            </a:pPr>
            <a:endParaRPr lang="tr-TR" spc="-5" dirty="0" smtClean="0">
              <a:latin typeface="Times New Roman"/>
              <a:cs typeface="Times New Roman"/>
            </a:endParaRPr>
          </a:p>
          <a:p>
            <a:pPr marL="1396365">
              <a:lnSpc>
                <a:spcPct val="100000"/>
              </a:lnSpc>
              <a:spcBef>
                <a:spcPts val="700"/>
              </a:spcBef>
              <a:buNone/>
            </a:pPr>
            <a:r>
              <a:rPr lang="tr-TR" sz="3200" b="1" u="heavy" spc="-5" dirty="0" smtClean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Eleştiri:</a:t>
            </a:r>
            <a:endParaRPr lang="tr-TR" sz="3200" dirty="0" smtClean="0">
              <a:latin typeface="Times New Roman"/>
              <a:cs typeface="Times New Roman"/>
            </a:endParaRPr>
          </a:p>
          <a:p>
            <a:pPr marL="355600" marR="5080">
              <a:spcBef>
                <a:spcPts val="600"/>
              </a:spcBef>
            </a:pPr>
            <a:r>
              <a:rPr lang="tr-TR" spc="-5" dirty="0" smtClean="0">
                <a:latin typeface="Times New Roman"/>
                <a:cs typeface="Times New Roman"/>
              </a:rPr>
              <a:t>Beğenilmeyen bir davranış </a:t>
            </a:r>
            <a:r>
              <a:rPr lang="tr-TR" dirty="0" smtClean="0">
                <a:latin typeface="Times New Roman"/>
                <a:cs typeface="Times New Roman"/>
              </a:rPr>
              <a:t>ya </a:t>
            </a:r>
            <a:r>
              <a:rPr lang="tr-TR" spc="-610" dirty="0" smtClean="0">
                <a:latin typeface="Times New Roman"/>
                <a:cs typeface="Times New Roman"/>
              </a:rPr>
              <a:t> </a:t>
            </a:r>
            <a:r>
              <a:rPr lang="tr-TR" dirty="0" smtClean="0">
                <a:latin typeface="Times New Roman"/>
                <a:cs typeface="Times New Roman"/>
              </a:rPr>
              <a:t>da </a:t>
            </a:r>
            <a:r>
              <a:rPr lang="tr-TR" spc="-5" dirty="0" smtClean="0">
                <a:latin typeface="Times New Roman"/>
                <a:cs typeface="Times New Roman"/>
              </a:rPr>
              <a:t>kişilik özelliği hakkında </a:t>
            </a:r>
            <a:r>
              <a:rPr lang="tr-TR" dirty="0" smtClean="0">
                <a:latin typeface="Times New Roman"/>
                <a:cs typeface="Times New Roman"/>
              </a:rPr>
              <a:t> </a:t>
            </a:r>
            <a:r>
              <a:rPr lang="tr-TR" spc="-5" dirty="0" smtClean="0">
                <a:solidFill>
                  <a:srgbClr val="FFFF00"/>
                </a:solidFill>
                <a:latin typeface="Times New Roman"/>
                <a:cs typeface="Times New Roman"/>
              </a:rPr>
              <a:t>memnuniyetsizliği</a:t>
            </a:r>
            <a:r>
              <a:rPr lang="tr-TR" spc="-5" dirty="0" smtClean="0">
                <a:solidFill>
                  <a:srgbClr val="FF3300"/>
                </a:solidFill>
                <a:latin typeface="Times New Roman"/>
                <a:cs typeface="Times New Roman"/>
              </a:rPr>
              <a:t> </a:t>
            </a:r>
            <a:r>
              <a:rPr lang="tr-TR" dirty="0" smtClean="0">
                <a:solidFill>
                  <a:srgbClr val="FF3300"/>
                </a:solidFill>
                <a:latin typeface="Times New Roman"/>
                <a:cs typeface="Times New Roman"/>
              </a:rPr>
              <a:t> </a:t>
            </a:r>
            <a:r>
              <a:rPr lang="tr-TR" spc="-5" dirty="0" smtClean="0">
                <a:latin typeface="Times New Roman"/>
                <a:cs typeface="Times New Roman"/>
              </a:rPr>
              <a:t>göstermek,</a:t>
            </a:r>
            <a:r>
              <a:rPr lang="tr-TR" spc="-10" dirty="0" smtClean="0">
                <a:latin typeface="Times New Roman"/>
                <a:cs typeface="Times New Roman"/>
              </a:rPr>
              <a:t> </a:t>
            </a:r>
            <a:r>
              <a:rPr lang="tr-TR" spc="-5" dirty="0" smtClean="0">
                <a:latin typeface="Times New Roman"/>
                <a:cs typeface="Times New Roman"/>
              </a:rPr>
              <a:t>ifade</a:t>
            </a:r>
            <a:r>
              <a:rPr lang="tr-TR" spc="-10" dirty="0" smtClean="0">
                <a:latin typeface="Times New Roman"/>
                <a:cs typeface="Times New Roman"/>
              </a:rPr>
              <a:t> </a:t>
            </a:r>
            <a:r>
              <a:rPr lang="tr-TR" spc="-5" dirty="0" smtClean="0">
                <a:latin typeface="Times New Roman"/>
                <a:cs typeface="Times New Roman"/>
              </a:rPr>
              <a:t>etmek.</a:t>
            </a:r>
            <a:endParaRPr 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58519" indent="-343535" algn="ctr">
              <a:lnSpc>
                <a:spcPct val="100000"/>
              </a:lnSpc>
              <a:spcBef>
                <a:spcPts val="700"/>
              </a:spcBef>
              <a:buNone/>
              <a:tabLst>
                <a:tab pos="857885" algn="l"/>
                <a:tab pos="858519" algn="l"/>
              </a:tabLst>
            </a:pPr>
            <a:r>
              <a:rPr lang="tr-TR" sz="2500" spc="-5" dirty="0" smtClean="0">
                <a:solidFill>
                  <a:srgbClr val="FFFF00"/>
                </a:solidFill>
                <a:latin typeface="Times New Roman"/>
                <a:cs typeface="Times New Roman"/>
              </a:rPr>
              <a:t>Beceriler</a:t>
            </a:r>
            <a:r>
              <a:rPr lang="tr-TR" sz="2500" dirty="0" smtClean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lang="tr-TR" sz="2500" spc="-5" dirty="0" smtClean="0">
                <a:solidFill>
                  <a:srgbClr val="FFFF00"/>
                </a:solidFill>
                <a:latin typeface="Times New Roman"/>
                <a:cs typeface="Times New Roman"/>
              </a:rPr>
              <a:t>öğrenmek,</a:t>
            </a:r>
            <a:r>
              <a:rPr lang="tr-TR" sz="2500" dirty="0" smtClean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lang="tr-TR" sz="2500" spc="-5" dirty="0" smtClean="0">
                <a:solidFill>
                  <a:srgbClr val="FFFF00"/>
                </a:solidFill>
                <a:latin typeface="Times New Roman"/>
                <a:cs typeface="Times New Roman"/>
              </a:rPr>
              <a:t>hatalar</a:t>
            </a:r>
            <a:r>
              <a:rPr lang="tr-TR" sz="2500" dirty="0" smtClean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lang="tr-TR" sz="2500" spc="-5" dirty="0" smtClean="0">
                <a:solidFill>
                  <a:srgbClr val="FFFF00"/>
                </a:solidFill>
                <a:latin typeface="Times New Roman"/>
                <a:cs typeface="Times New Roman"/>
              </a:rPr>
              <a:t>sonucu</a:t>
            </a:r>
            <a:r>
              <a:rPr lang="tr-TR" sz="2500" dirty="0" smtClean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lang="tr-TR" sz="2500" spc="-5" dirty="0" smtClean="0">
                <a:solidFill>
                  <a:srgbClr val="FFFF00"/>
                </a:solidFill>
                <a:latin typeface="Times New Roman"/>
                <a:cs typeface="Times New Roman"/>
              </a:rPr>
              <a:t>öğrenmek</a:t>
            </a:r>
            <a:endParaRPr lang="tr-TR" sz="2500" dirty="0" smtClean="0">
              <a:solidFill>
                <a:srgbClr val="FFFF00"/>
              </a:solidFill>
              <a:latin typeface="Times New Roman"/>
              <a:cs typeface="Times New Roman"/>
            </a:endParaRPr>
          </a:p>
          <a:p>
            <a:pPr marL="355600" indent="-342900" algn="ctr">
              <a:buNone/>
              <a:tabLst>
                <a:tab pos="354965" algn="l"/>
                <a:tab pos="355600" algn="l"/>
              </a:tabLst>
            </a:pPr>
            <a:r>
              <a:rPr lang="tr-TR" sz="2500" spc="-5" dirty="0" smtClean="0">
                <a:latin typeface="Times New Roman"/>
                <a:cs typeface="Times New Roman"/>
              </a:rPr>
              <a:t>İstekler</a:t>
            </a:r>
            <a:r>
              <a:rPr lang="tr-TR" sz="2500" dirty="0" smtClean="0">
                <a:latin typeface="Times New Roman"/>
                <a:cs typeface="Times New Roman"/>
              </a:rPr>
              <a:t> </a:t>
            </a:r>
            <a:r>
              <a:rPr lang="tr-TR" sz="2500" dirty="0" smtClean="0">
                <a:latin typeface="Times New Roman"/>
                <a:cs typeface="Times New Roman"/>
              </a:rPr>
              <a:t>ve </a:t>
            </a:r>
            <a:r>
              <a:rPr lang="tr-TR" sz="2500" spc="-5" dirty="0" smtClean="0">
                <a:latin typeface="Times New Roman"/>
                <a:cs typeface="Times New Roman"/>
              </a:rPr>
              <a:t>ihtiyaçlar</a:t>
            </a:r>
            <a:r>
              <a:rPr lang="tr-TR" sz="2500" spc="5" dirty="0" smtClean="0">
                <a:latin typeface="Times New Roman"/>
                <a:cs typeface="Times New Roman"/>
              </a:rPr>
              <a:t> </a:t>
            </a:r>
            <a:r>
              <a:rPr lang="tr-TR" sz="2500" spc="-5" dirty="0" smtClean="0">
                <a:latin typeface="Times New Roman"/>
                <a:cs typeface="Times New Roman"/>
              </a:rPr>
              <a:t>konusundaki</a:t>
            </a:r>
            <a:r>
              <a:rPr lang="tr-TR" sz="2500" dirty="0" smtClean="0">
                <a:latin typeface="Times New Roman"/>
                <a:cs typeface="Times New Roman"/>
              </a:rPr>
              <a:t> </a:t>
            </a:r>
            <a:r>
              <a:rPr lang="tr-TR" sz="2500" spc="-5" dirty="0" smtClean="0">
                <a:latin typeface="Times New Roman"/>
                <a:cs typeface="Times New Roman"/>
              </a:rPr>
              <a:t>ayırımı </a:t>
            </a:r>
            <a:r>
              <a:rPr lang="tr-TR" sz="2500" spc="-5" dirty="0" smtClean="0">
                <a:latin typeface="Times New Roman"/>
                <a:cs typeface="Times New Roman"/>
              </a:rPr>
              <a:t>yapabilmek 	</a:t>
            </a:r>
          </a:p>
          <a:p>
            <a:pPr marL="355600" indent="-342900" algn="ctr">
              <a:buNone/>
              <a:tabLst>
                <a:tab pos="354965" algn="l"/>
                <a:tab pos="355600" algn="l"/>
              </a:tabLst>
            </a:pPr>
            <a:r>
              <a:rPr lang="tr-TR" sz="2500" spc="-5" dirty="0" smtClean="0">
                <a:solidFill>
                  <a:srgbClr val="FFFF00"/>
                </a:solidFill>
                <a:latin typeface="Times New Roman"/>
                <a:cs typeface="Times New Roman"/>
              </a:rPr>
              <a:t>Kuralları</a:t>
            </a:r>
            <a:r>
              <a:rPr lang="tr-TR" sz="2500" spc="-30" dirty="0" smtClean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lang="tr-TR" sz="2500" spc="-5" dirty="0" smtClean="0">
                <a:solidFill>
                  <a:srgbClr val="FFFF00"/>
                </a:solidFill>
                <a:latin typeface="Times New Roman"/>
                <a:cs typeface="Times New Roman"/>
              </a:rPr>
              <a:t>Öğrenmek</a:t>
            </a:r>
            <a:endParaRPr lang="tr-TR" sz="2500" dirty="0" smtClean="0">
              <a:solidFill>
                <a:srgbClr val="FFFF00"/>
              </a:solidFill>
              <a:latin typeface="Times New Roman"/>
              <a:cs typeface="Times New Roman"/>
            </a:endParaRPr>
          </a:p>
          <a:p>
            <a:pPr marL="791845" marR="441325" indent="-791845" algn="ctr">
              <a:buNone/>
              <a:tabLst>
                <a:tab pos="791845" algn="l"/>
                <a:tab pos="792480" algn="l"/>
              </a:tabLst>
            </a:pPr>
            <a:r>
              <a:rPr lang="tr-TR" sz="2500" spc="-5" dirty="0" smtClean="0">
                <a:latin typeface="Times New Roman"/>
                <a:cs typeface="Times New Roman"/>
              </a:rPr>
              <a:t>Başkaları </a:t>
            </a:r>
            <a:r>
              <a:rPr lang="tr-TR" sz="2500" spc="-5" dirty="0" smtClean="0">
                <a:latin typeface="Times New Roman"/>
                <a:cs typeface="Times New Roman"/>
              </a:rPr>
              <a:t>ile aynı fikirde olmamak</a:t>
            </a:r>
            <a:r>
              <a:rPr lang="tr-TR" sz="2500" dirty="0" smtClean="0">
                <a:latin typeface="Times New Roman"/>
                <a:cs typeface="Times New Roman"/>
              </a:rPr>
              <a:t> </a:t>
            </a:r>
            <a:r>
              <a:rPr lang="tr-TR" sz="2500" spc="-5" dirty="0" smtClean="0">
                <a:latin typeface="Times New Roman"/>
                <a:cs typeface="Times New Roman"/>
              </a:rPr>
              <a:t>ancak</a:t>
            </a:r>
            <a:r>
              <a:rPr lang="tr-TR" sz="2500" dirty="0" smtClean="0">
                <a:latin typeface="Times New Roman"/>
                <a:cs typeface="Times New Roman"/>
              </a:rPr>
              <a:t> </a:t>
            </a:r>
            <a:r>
              <a:rPr lang="tr-TR" sz="2500" spc="-5" dirty="0" smtClean="0">
                <a:latin typeface="Times New Roman"/>
                <a:cs typeface="Times New Roman"/>
              </a:rPr>
              <a:t>halen sevilebileceğini</a:t>
            </a:r>
            <a:r>
              <a:rPr lang="tr-TR" sz="2500" spc="-10" dirty="0" smtClean="0">
                <a:latin typeface="Times New Roman"/>
                <a:cs typeface="Times New Roman"/>
              </a:rPr>
              <a:t> </a:t>
            </a:r>
            <a:r>
              <a:rPr lang="tr-TR" sz="2500" spc="-5" dirty="0" smtClean="0">
                <a:latin typeface="Times New Roman"/>
                <a:cs typeface="Times New Roman"/>
              </a:rPr>
              <a:t>bilmek                                          </a:t>
            </a:r>
          </a:p>
          <a:p>
            <a:pPr marL="791845" marR="441325" indent="-791845" algn="ctr">
              <a:buNone/>
              <a:tabLst>
                <a:tab pos="791845" algn="l"/>
                <a:tab pos="792480" algn="l"/>
              </a:tabLst>
            </a:pPr>
            <a:r>
              <a:rPr lang="tr-TR" sz="2500" spc="-5" dirty="0" smtClean="0">
                <a:solidFill>
                  <a:srgbClr val="FFFF00"/>
                </a:solidFill>
                <a:latin typeface="Times New Roman"/>
                <a:cs typeface="Times New Roman"/>
              </a:rPr>
              <a:t>İçsel</a:t>
            </a:r>
            <a:r>
              <a:rPr lang="tr-TR" sz="2500" spc="-20" dirty="0" smtClean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lang="tr-TR" sz="2500" spc="-5" dirty="0" smtClean="0">
                <a:solidFill>
                  <a:srgbClr val="FFFF00"/>
                </a:solidFill>
                <a:latin typeface="Times New Roman"/>
                <a:cs typeface="Times New Roman"/>
              </a:rPr>
              <a:t>denetimi</a:t>
            </a:r>
            <a:r>
              <a:rPr lang="tr-TR" sz="2500" spc="-15" dirty="0" smtClean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lang="tr-TR" sz="2500" spc="-5" dirty="0" smtClean="0">
                <a:solidFill>
                  <a:srgbClr val="FFFF00"/>
                </a:solidFill>
                <a:latin typeface="Times New Roman"/>
                <a:cs typeface="Times New Roman"/>
              </a:rPr>
              <a:t>uygulayabilmek                       </a:t>
            </a:r>
          </a:p>
          <a:p>
            <a:pPr marL="791845" marR="441325" indent="-791845" algn="ctr">
              <a:buNone/>
              <a:tabLst>
                <a:tab pos="791845" algn="l"/>
                <a:tab pos="792480" algn="l"/>
              </a:tabLst>
            </a:pPr>
            <a:r>
              <a:rPr lang="tr-TR" sz="2500" spc="-5" dirty="0" smtClean="0">
                <a:latin typeface="Times New Roman"/>
                <a:cs typeface="Times New Roman"/>
              </a:rPr>
              <a:t>Kendisinin</a:t>
            </a:r>
            <a:r>
              <a:rPr lang="tr-TR" sz="2500" dirty="0" smtClean="0">
                <a:latin typeface="Times New Roman"/>
                <a:cs typeface="Times New Roman"/>
              </a:rPr>
              <a:t> </a:t>
            </a:r>
            <a:r>
              <a:rPr lang="tr-TR" sz="2500" dirty="0" smtClean="0">
                <a:latin typeface="Times New Roman"/>
                <a:cs typeface="Times New Roman"/>
              </a:rPr>
              <a:t>ve </a:t>
            </a:r>
            <a:r>
              <a:rPr lang="tr-TR" sz="2500" spc="-5" dirty="0" smtClean="0">
                <a:latin typeface="Times New Roman"/>
                <a:cs typeface="Times New Roman"/>
              </a:rPr>
              <a:t>başkalarının</a:t>
            </a:r>
            <a:r>
              <a:rPr lang="tr-TR" sz="2500" spc="5" dirty="0" smtClean="0">
                <a:latin typeface="Times New Roman"/>
                <a:cs typeface="Times New Roman"/>
              </a:rPr>
              <a:t> </a:t>
            </a:r>
            <a:r>
              <a:rPr lang="tr-TR" sz="2500" spc="-5" dirty="0" smtClean="0">
                <a:latin typeface="Times New Roman"/>
                <a:cs typeface="Times New Roman"/>
              </a:rPr>
              <a:t>sorumluluklarının</a:t>
            </a:r>
            <a:r>
              <a:rPr lang="tr-TR" sz="2500" spc="5" dirty="0" smtClean="0">
                <a:latin typeface="Times New Roman"/>
                <a:cs typeface="Times New Roman"/>
              </a:rPr>
              <a:t> </a:t>
            </a:r>
            <a:r>
              <a:rPr lang="tr-TR" sz="2500" spc="-5" dirty="0" smtClean="0">
                <a:latin typeface="Times New Roman"/>
                <a:cs typeface="Times New Roman"/>
              </a:rPr>
              <a:t>neler olduğunu</a:t>
            </a:r>
            <a:r>
              <a:rPr lang="tr-TR" sz="2500" spc="-15" dirty="0" smtClean="0">
                <a:latin typeface="Times New Roman"/>
                <a:cs typeface="Times New Roman"/>
              </a:rPr>
              <a:t> </a:t>
            </a:r>
            <a:r>
              <a:rPr lang="tr-TR" sz="2500" spc="-5" dirty="0" smtClean="0">
                <a:latin typeface="Times New Roman"/>
                <a:cs typeface="Times New Roman"/>
              </a:rPr>
              <a:t>öğrenebilmek                                               </a:t>
            </a:r>
          </a:p>
          <a:p>
            <a:pPr marL="791845" marR="441325" indent="-791845" algn="ctr">
              <a:buNone/>
              <a:tabLst>
                <a:tab pos="791845" algn="l"/>
                <a:tab pos="792480" algn="l"/>
              </a:tabLst>
            </a:pPr>
            <a:r>
              <a:rPr lang="tr-TR" sz="2500" spc="-60" dirty="0" smtClean="0">
                <a:solidFill>
                  <a:srgbClr val="FFFF00"/>
                </a:solidFill>
                <a:latin typeface="Times New Roman"/>
                <a:cs typeface="Times New Roman"/>
              </a:rPr>
              <a:t>Aynı</a:t>
            </a:r>
            <a:r>
              <a:rPr lang="tr-TR" sz="2500" spc="-20" dirty="0" smtClean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lang="tr-TR" sz="2500" spc="-5" dirty="0" smtClean="0">
                <a:solidFill>
                  <a:srgbClr val="FFFF00"/>
                </a:solidFill>
                <a:latin typeface="Times New Roman"/>
                <a:cs typeface="Times New Roman"/>
              </a:rPr>
              <a:t>cins</a:t>
            </a:r>
            <a:r>
              <a:rPr lang="tr-TR" sz="2500" spc="-10" dirty="0" smtClean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lang="tr-TR" sz="2500" spc="-5" dirty="0" smtClean="0">
                <a:solidFill>
                  <a:srgbClr val="FFFF00"/>
                </a:solidFill>
                <a:latin typeface="Times New Roman"/>
                <a:cs typeface="Times New Roman"/>
              </a:rPr>
              <a:t>ile</a:t>
            </a:r>
            <a:r>
              <a:rPr lang="tr-TR" sz="2500" spc="-15" dirty="0" smtClean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lang="tr-TR" sz="2500" spc="-5" dirty="0" smtClean="0">
                <a:solidFill>
                  <a:srgbClr val="FFFF00"/>
                </a:solidFill>
                <a:latin typeface="Times New Roman"/>
                <a:cs typeface="Times New Roman"/>
              </a:rPr>
              <a:t>özdeşleşebilmek</a:t>
            </a:r>
            <a:endParaRPr lang="tr-TR" sz="2500" dirty="0" smtClean="0">
              <a:solidFill>
                <a:srgbClr val="FFFF00"/>
              </a:solidFill>
              <a:latin typeface="Times New Roman"/>
              <a:cs typeface="Times New Roman"/>
            </a:endParaRPr>
          </a:p>
          <a:p>
            <a:pPr>
              <a:buFont typeface="Arial" pitchFamily="34" charset="0"/>
              <a:buChar char="•"/>
            </a:pPr>
            <a:endParaRPr lang="tr-TR" dirty="0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tr-TR" b="1" spc="-5" dirty="0" smtClean="0"/>
              <a:t>Ön</a:t>
            </a:r>
            <a:r>
              <a:rPr lang="tr-TR" b="1" spc="5" dirty="0" smtClean="0"/>
              <a:t> </a:t>
            </a:r>
            <a:r>
              <a:rPr lang="tr-TR" b="1" spc="-5" dirty="0" smtClean="0"/>
              <a:t>Ergenlikte</a:t>
            </a:r>
            <a:r>
              <a:rPr lang="tr-TR" b="1" dirty="0" smtClean="0"/>
              <a:t> </a:t>
            </a:r>
            <a:r>
              <a:rPr lang="tr-TR" b="1" spc="-5" dirty="0" smtClean="0"/>
              <a:t>Çocuğun</a:t>
            </a:r>
            <a:r>
              <a:rPr lang="tr-TR" b="1" spc="5" dirty="0" smtClean="0"/>
              <a:t> </a:t>
            </a:r>
            <a:r>
              <a:rPr lang="tr-TR" b="1" spc="-5" dirty="0" smtClean="0"/>
              <a:t>Gelişimsel</a:t>
            </a:r>
            <a:r>
              <a:rPr lang="tr-TR" b="1" dirty="0" smtClean="0"/>
              <a:t> </a:t>
            </a:r>
            <a:r>
              <a:rPr lang="tr-TR" b="1" spc="-15" dirty="0" smtClean="0"/>
              <a:t>Görevleri</a:t>
            </a:r>
            <a:endParaRPr lang="tr-TR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22300" indent="-609600">
              <a:lnSpc>
                <a:spcPct val="100000"/>
              </a:lnSpc>
              <a:spcBef>
                <a:spcPts val="825"/>
              </a:spcBef>
              <a:buFont typeface="Arial MT"/>
              <a:buChar char="•"/>
              <a:tabLst>
                <a:tab pos="621665" algn="l"/>
                <a:tab pos="622300" algn="l"/>
              </a:tabLst>
            </a:pPr>
            <a:endParaRPr lang="tr-TR" sz="2800" spc="-5" dirty="0" smtClean="0">
              <a:latin typeface="Times New Roman"/>
              <a:cs typeface="Times New Roman"/>
            </a:endParaRPr>
          </a:p>
          <a:p>
            <a:pPr marL="622300" indent="-609600">
              <a:lnSpc>
                <a:spcPct val="100000"/>
              </a:lnSpc>
              <a:spcBef>
                <a:spcPts val="825"/>
              </a:spcBef>
              <a:buFont typeface="Arial MT"/>
              <a:buChar char="•"/>
              <a:tabLst>
                <a:tab pos="621665" algn="l"/>
                <a:tab pos="622300" algn="l"/>
              </a:tabLst>
            </a:pPr>
            <a:r>
              <a:rPr lang="tr-TR" sz="2800" spc="-5" dirty="0" smtClean="0">
                <a:latin typeface="Times New Roman"/>
                <a:cs typeface="Times New Roman"/>
              </a:rPr>
              <a:t>Her </a:t>
            </a:r>
            <a:r>
              <a:rPr lang="tr-TR" sz="2800" spc="-5" dirty="0" smtClean="0">
                <a:latin typeface="Times New Roman"/>
                <a:cs typeface="Times New Roman"/>
              </a:rPr>
              <a:t>eleştiri</a:t>
            </a:r>
            <a:r>
              <a:rPr lang="tr-TR" sz="2800" spc="-10" dirty="0" smtClean="0">
                <a:latin typeface="Times New Roman"/>
                <a:cs typeface="Times New Roman"/>
              </a:rPr>
              <a:t> </a:t>
            </a:r>
            <a:r>
              <a:rPr lang="tr-TR" sz="2800" dirty="0" smtClean="0">
                <a:latin typeface="Times New Roman"/>
                <a:cs typeface="Times New Roman"/>
              </a:rPr>
              <a:t>ve</a:t>
            </a:r>
            <a:r>
              <a:rPr lang="tr-TR" sz="2800" spc="-5" dirty="0" smtClean="0">
                <a:latin typeface="Times New Roman"/>
                <a:cs typeface="Times New Roman"/>
              </a:rPr>
              <a:t> her takdir</a:t>
            </a:r>
            <a:r>
              <a:rPr lang="tr-TR" sz="2800" dirty="0" smtClean="0">
                <a:latin typeface="Times New Roman"/>
                <a:cs typeface="Times New Roman"/>
              </a:rPr>
              <a:t> </a:t>
            </a:r>
            <a:r>
              <a:rPr lang="tr-TR" sz="2800" spc="-5" dirty="0" smtClean="0">
                <a:latin typeface="Times New Roman"/>
                <a:cs typeface="Times New Roman"/>
              </a:rPr>
              <a:t>bir </a:t>
            </a:r>
            <a:r>
              <a:rPr lang="tr-TR" sz="2800" spc="-15" dirty="0" smtClean="0">
                <a:latin typeface="Times New Roman"/>
                <a:cs typeface="Times New Roman"/>
              </a:rPr>
              <a:t>geribildirimdir.</a:t>
            </a:r>
            <a:endParaRPr lang="tr-TR" sz="2800" dirty="0" smtClean="0">
              <a:latin typeface="Times New Roman"/>
              <a:cs typeface="Times New Roman"/>
            </a:endParaRPr>
          </a:p>
          <a:p>
            <a:pPr marL="622300" indent="-609600">
              <a:lnSpc>
                <a:spcPct val="100000"/>
              </a:lnSpc>
              <a:spcBef>
                <a:spcPts val="730"/>
              </a:spcBef>
              <a:buFont typeface="Arial MT"/>
              <a:buChar char="•"/>
              <a:tabLst>
                <a:tab pos="621665" algn="l"/>
                <a:tab pos="622300" algn="l"/>
              </a:tabLst>
            </a:pPr>
            <a:r>
              <a:rPr lang="tr-TR" sz="2800" spc="-5" dirty="0" smtClean="0">
                <a:latin typeface="Times New Roman"/>
                <a:cs typeface="Times New Roman"/>
              </a:rPr>
              <a:t>Geribildirim:</a:t>
            </a:r>
            <a:r>
              <a:rPr lang="tr-TR" sz="2800" spc="5" dirty="0" smtClean="0">
                <a:latin typeface="Times New Roman"/>
                <a:cs typeface="Times New Roman"/>
              </a:rPr>
              <a:t> </a:t>
            </a:r>
            <a:r>
              <a:rPr lang="tr-TR" sz="2800" spc="-5" dirty="0" smtClean="0">
                <a:latin typeface="MS PGothic"/>
                <a:cs typeface="MS PGothic"/>
              </a:rPr>
              <a:t>“</a:t>
            </a:r>
            <a:r>
              <a:rPr lang="tr-TR" sz="2800" spc="-5" dirty="0" err="1" smtClean="0">
                <a:solidFill>
                  <a:srgbClr val="FFFF00"/>
                </a:solidFill>
                <a:latin typeface="Times New Roman"/>
                <a:cs typeface="Times New Roman"/>
              </a:rPr>
              <a:t>feedback</a:t>
            </a:r>
            <a:r>
              <a:rPr lang="tr-TR" sz="2800" spc="-5" dirty="0" smtClean="0">
                <a:latin typeface="MS PGothic"/>
                <a:cs typeface="MS PGothic"/>
              </a:rPr>
              <a:t>”</a:t>
            </a:r>
            <a:r>
              <a:rPr lang="tr-TR" sz="2800" spc="-5" dirty="0" smtClean="0">
                <a:latin typeface="Times New Roman"/>
                <a:cs typeface="Times New Roman"/>
              </a:rPr>
              <a:t>:</a:t>
            </a:r>
            <a:r>
              <a:rPr lang="tr-TR" sz="2800" spc="5" dirty="0" smtClean="0">
                <a:latin typeface="Times New Roman"/>
                <a:cs typeface="Times New Roman"/>
              </a:rPr>
              <a:t> </a:t>
            </a:r>
            <a:r>
              <a:rPr lang="tr-TR" sz="2800" spc="-5" dirty="0" smtClean="0">
                <a:latin typeface="MS PGothic"/>
                <a:cs typeface="MS PGothic"/>
              </a:rPr>
              <a:t>“</a:t>
            </a:r>
            <a:r>
              <a:rPr lang="tr-TR" sz="2800" spc="-5" dirty="0" smtClean="0">
                <a:solidFill>
                  <a:srgbClr val="FFFF00"/>
                </a:solidFill>
                <a:latin typeface="Times New Roman"/>
                <a:cs typeface="Times New Roman"/>
              </a:rPr>
              <a:t>GERİ-BESLEME</a:t>
            </a:r>
            <a:r>
              <a:rPr lang="tr-TR" sz="2800" spc="-5" dirty="0" smtClean="0">
                <a:latin typeface="MS PGothic"/>
                <a:cs typeface="MS PGothic"/>
              </a:rPr>
              <a:t>”</a:t>
            </a:r>
            <a:endParaRPr lang="tr-TR" sz="2800" dirty="0" smtClean="0">
              <a:latin typeface="MS PGothic"/>
              <a:cs typeface="MS PGothic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Font typeface="Arial MT"/>
              <a:buChar char="•"/>
            </a:pPr>
            <a:endParaRPr lang="tr-TR" sz="4000" dirty="0" smtClean="0">
              <a:latin typeface="MS PGothic"/>
              <a:cs typeface="MS PGothic"/>
            </a:endParaRPr>
          </a:p>
          <a:p>
            <a:pPr marL="621665" marR="1765935" indent="-609600">
              <a:lnSpc>
                <a:spcPct val="100000"/>
              </a:lnSpc>
              <a:buNone/>
              <a:tabLst>
                <a:tab pos="621665" algn="l"/>
                <a:tab pos="622300" algn="l"/>
              </a:tabLst>
            </a:pPr>
            <a:r>
              <a:rPr lang="tr-TR" sz="2800" spc="-5" dirty="0" smtClean="0">
                <a:latin typeface="Times New Roman"/>
                <a:cs typeface="Times New Roman"/>
              </a:rPr>
              <a:t>Eleştiri </a:t>
            </a:r>
            <a:r>
              <a:rPr lang="tr-TR" sz="2800" dirty="0" smtClean="0">
                <a:latin typeface="Times New Roman"/>
                <a:cs typeface="Times New Roman"/>
              </a:rPr>
              <a:t>ve </a:t>
            </a:r>
            <a:r>
              <a:rPr lang="tr-TR" sz="2800" spc="-5" dirty="0" smtClean="0">
                <a:latin typeface="Times New Roman"/>
                <a:cs typeface="Times New Roman"/>
              </a:rPr>
              <a:t>takdir çocuğun gelişimini                         </a:t>
            </a:r>
          </a:p>
          <a:p>
            <a:pPr marL="621665" marR="1765935" indent="-609600">
              <a:lnSpc>
                <a:spcPct val="100000"/>
              </a:lnSpc>
              <a:buNone/>
              <a:tabLst>
                <a:tab pos="621665" algn="l"/>
                <a:tab pos="622300" algn="l"/>
              </a:tabLst>
            </a:pPr>
            <a:r>
              <a:rPr lang="tr-TR" sz="2800" spc="-5" dirty="0" smtClean="0">
                <a:latin typeface="Times New Roman"/>
                <a:cs typeface="Times New Roman"/>
              </a:rPr>
              <a:t>destekliyorsa</a:t>
            </a:r>
            <a:r>
              <a:rPr lang="tr-TR" sz="2800" spc="-10" dirty="0" smtClean="0">
                <a:latin typeface="Times New Roman"/>
                <a:cs typeface="Times New Roman"/>
              </a:rPr>
              <a:t> </a:t>
            </a:r>
            <a:r>
              <a:rPr lang="tr-TR" sz="2800" spc="-20" dirty="0" smtClean="0">
                <a:latin typeface="Times New Roman"/>
                <a:cs typeface="Times New Roman"/>
              </a:rPr>
              <a:t>işlevseldir.</a:t>
            </a:r>
            <a:endParaRPr lang="tr-TR" sz="2800" dirty="0" smtClean="0">
              <a:latin typeface="Times New Roman"/>
              <a:cs typeface="Times New Roman"/>
            </a:endParaRPr>
          </a:p>
          <a:p>
            <a:endParaRPr lang="tr-TR" dirty="0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tr-TR" b="1" spc="-5" dirty="0" smtClean="0"/>
              <a:t>Eleştiri</a:t>
            </a:r>
            <a:r>
              <a:rPr lang="tr-TR" b="1" dirty="0" smtClean="0"/>
              <a:t> ve</a:t>
            </a:r>
            <a:r>
              <a:rPr lang="tr-TR" b="1" spc="-80" dirty="0" smtClean="0"/>
              <a:t> </a:t>
            </a:r>
            <a:r>
              <a:rPr lang="tr-TR" b="1" spc="-70" dirty="0" smtClean="0"/>
              <a:t>Takdir </a:t>
            </a:r>
            <a:r>
              <a:rPr lang="tr-TR" b="1" dirty="0" smtClean="0"/>
              <a:t>= </a:t>
            </a:r>
            <a:r>
              <a:rPr lang="tr-TR" b="1" spc="-5" dirty="0" smtClean="0"/>
              <a:t>GERİBİLDİRİM</a:t>
            </a:r>
            <a:endParaRPr lang="tr-TR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96570" indent="-484505">
              <a:lnSpc>
                <a:spcPct val="100000"/>
              </a:lnSpc>
              <a:spcBef>
                <a:spcPts val="740"/>
              </a:spcBef>
              <a:buAutoNum type="arabicPeriod"/>
              <a:tabLst>
                <a:tab pos="495934" algn="l"/>
                <a:tab pos="497205" algn="l"/>
              </a:tabLst>
            </a:pPr>
            <a:endParaRPr lang="tr-TR" sz="2400" b="1" dirty="0" smtClean="0">
              <a:latin typeface="Times New Roman"/>
              <a:cs typeface="Times New Roman"/>
            </a:endParaRPr>
          </a:p>
          <a:p>
            <a:pPr marL="496570" indent="-484505">
              <a:lnSpc>
                <a:spcPct val="100000"/>
              </a:lnSpc>
              <a:spcBef>
                <a:spcPts val="740"/>
              </a:spcBef>
              <a:buAutoNum type="arabicPeriod"/>
              <a:tabLst>
                <a:tab pos="495934" algn="l"/>
                <a:tab pos="497205" algn="l"/>
              </a:tabLst>
            </a:pPr>
            <a:r>
              <a:rPr lang="tr-TR" sz="2400" b="1" dirty="0" smtClean="0">
                <a:latin typeface="Times New Roman"/>
                <a:cs typeface="Times New Roman"/>
              </a:rPr>
              <a:t>NE</a:t>
            </a:r>
            <a:r>
              <a:rPr lang="tr-TR" sz="2400" b="1" dirty="0" smtClean="0">
                <a:latin typeface="Times New Roman"/>
                <a:cs typeface="Times New Roman"/>
              </a:rPr>
              <a:t>:</a:t>
            </a:r>
            <a:r>
              <a:rPr lang="tr-TR" sz="2400" b="1" spc="-20" dirty="0" smtClean="0">
                <a:latin typeface="Times New Roman"/>
                <a:cs typeface="Times New Roman"/>
              </a:rPr>
              <a:t> </a:t>
            </a:r>
            <a:r>
              <a:rPr lang="tr-TR" sz="2400" spc="-5" dirty="0" smtClean="0">
                <a:latin typeface="Times New Roman"/>
                <a:cs typeface="Times New Roman"/>
              </a:rPr>
              <a:t>Davranış</a:t>
            </a:r>
            <a:r>
              <a:rPr lang="tr-TR" sz="2400" spc="-15" dirty="0" smtClean="0">
                <a:latin typeface="Times New Roman"/>
                <a:cs typeface="Times New Roman"/>
              </a:rPr>
              <a:t> </a:t>
            </a:r>
            <a:r>
              <a:rPr lang="tr-TR" sz="2400" dirty="0" smtClean="0">
                <a:latin typeface="Times New Roman"/>
                <a:cs typeface="Times New Roman"/>
              </a:rPr>
              <a:t>ve</a:t>
            </a:r>
            <a:r>
              <a:rPr lang="tr-TR" sz="2400" spc="-15" dirty="0" smtClean="0">
                <a:latin typeface="Times New Roman"/>
                <a:cs typeface="Times New Roman"/>
              </a:rPr>
              <a:t> </a:t>
            </a:r>
            <a:r>
              <a:rPr lang="tr-TR" sz="2400" spc="-5" dirty="0" smtClean="0">
                <a:latin typeface="Times New Roman"/>
                <a:cs typeface="Times New Roman"/>
              </a:rPr>
              <a:t>kişilik</a:t>
            </a:r>
            <a:r>
              <a:rPr lang="tr-TR" sz="2400" spc="-5" dirty="0" smtClean="0">
                <a:latin typeface="Times New Roman"/>
                <a:cs typeface="Times New Roman"/>
              </a:rPr>
              <a:t>,</a:t>
            </a:r>
            <a:endParaRPr lang="tr-TR" sz="2400" b="1" dirty="0" smtClean="0">
              <a:latin typeface="Times New Roman"/>
              <a:cs typeface="Times New Roman"/>
            </a:endParaRPr>
          </a:p>
          <a:p>
            <a:pPr marL="496570" indent="-484505">
              <a:lnSpc>
                <a:spcPct val="100000"/>
              </a:lnSpc>
              <a:spcBef>
                <a:spcPts val="640"/>
              </a:spcBef>
              <a:buAutoNum type="arabicPeriod"/>
              <a:tabLst>
                <a:tab pos="495934" algn="l"/>
                <a:tab pos="497205" algn="l"/>
              </a:tabLst>
            </a:pPr>
            <a:r>
              <a:rPr lang="tr-TR" sz="2400" b="1" dirty="0" smtClean="0">
                <a:latin typeface="Times New Roman"/>
                <a:cs typeface="Times New Roman"/>
              </a:rPr>
              <a:t>NEDEN</a:t>
            </a:r>
            <a:r>
              <a:rPr lang="tr-TR" sz="2400" b="1" dirty="0" smtClean="0">
                <a:latin typeface="Times New Roman"/>
                <a:cs typeface="Times New Roman"/>
              </a:rPr>
              <a:t>:</a:t>
            </a:r>
            <a:r>
              <a:rPr lang="tr-TR" sz="2400" b="1" spc="-30" dirty="0" smtClean="0">
                <a:latin typeface="Times New Roman"/>
                <a:cs typeface="Times New Roman"/>
              </a:rPr>
              <a:t> </a:t>
            </a:r>
            <a:r>
              <a:rPr lang="tr-TR" sz="2400" spc="-5" dirty="0" smtClean="0">
                <a:latin typeface="Times New Roman"/>
                <a:cs typeface="Times New Roman"/>
              </a:rPr>
              <a:t>hangi</a:t>
            </a:r>
            <a:r>
              <a:rPr lang="tr-TR" sz="2400" spc="-25" dirty="0" smtClean="0">
                <a:latin typeface="Times New Roman"/>
                <a:cs typeface="Times New Roman"/>
              </a:rPr>
              <a:t> </a:t>
            </a:r>
            <a:r>
              <a:rPr lang="tr-TR" sz="2400" spc="-5" dirty="0" smtClean="0">
                <a:latin typeface="Times New Roman"/>
                <a:cs typeface="Times New Roman"/>
              </a:rPr>
              <a:t>amaçla,</a:t>
            </a:r>
            <a:endParaRPr lang="tr-TR" sz="2400" dirty="0" smtClean="0">
              <a:latin typeface="Times New Roman"/>
              <a:cs typeface="Times New Roman"/>
            </a:endParaRPr>
          </a:p>
          <a:p>
            <a:pPr marL="496570" indent="-484505">
              <a:lnSpc>
                <a:spcPct val="100000"/>
              </a:lnSpc>
              <a:spcBef>
                <a:spcPts val="740"/>
              </a:spcBef>
              <a:buAutoNum type="arabicPeriod"/>
              <a:tabLst>
                <a:tab pos="495934" algn="l"/>
                <a:tab pos="497205" algn="l"/>
              </a:tabLst>
            </a:pPr>
            <a:r>
              <a:rPr lang="tr-TR" sz="2400" b="1" dirty="0" smtClean="0">
                <a:latin typeface="Times New Roman"/>
                <a:cs typeface="Times New Roman"/>
              </a:rPr>
              <a:t>NEREDE:</a:t>
            </a:r>
            <a:r>
              <a:rPr lang="tr-TR" sz="2400" b="1" spc="-20" dirty="0" smtClean="0">
                <a:latin typeface="Times New Roman"/>
                <a:cs typeface="Times New Roman"/>
              </a:rPr>
              <a:t> </a:t>
            </a:r>
            <a:r>
              <a:rPr lang="tr-TR" sz="2400" dirty="0" smtClean="0">
                <a:latin typeface="Times New Roman"/>
                <a:cs typeface="Times New Roman"/>
              </a:rPr>
              <a:t>grup</a:t>
            </a:r>
            <a:r>
              <a:rPr lang="tr-TR" sz="2400" spc="-10" dirty="0" smtClean="0">
                <a:latin typeface="Times New Roman"/>
                <a:cs typeface="Times New Roman"/>
              </a:rPr>
              <a:t> </a:t>
            </a:r>
            <a:r>
              <a:rPr lang="tr-TR" sz="2400" spc="-5" dirty="0" smtClean="0">
                <a:latin typeface="Times New Roman"/>
                <a:cs typeface="Times New Roman"/>
              </a:rPr>
              <a:t>önünde,</a:t>
            </a:r>
            <a:r>
              <a:rPr lang="tr-TR" sz="2400" spc="-10" dirty="0" smtClean="0">
                <a:latin typeface="Times New Roman"/>
                <a:cs typeface="Times New Roman"/>
              </a:rPr>
              <a:t> </a:t>
            </a:r>
            <a:r>
              <a:rPr lang="tr-TR" sz="2400" spc="-5" dirty="0" smtClean="0">
                <a:latin typeface="Times New Roman"/>
                <a:cs typeface="Times New Roman"/>
              </a:rPr>
              <a:t>bireysel</a:t>
            </a:r>
            <a:endParaRPr lang="tr-TR" sz="2400" dirty="0" smtClean="0">
              <a:latin typeface="Times New Roman"/>
              <a:cs typeface="Times New Roman"/>
            </a:endParaRPr>
          </a:p>
          <a:p>
            <a:pPr marL="496570" indent="-484505">
              <a:lnSpc>
                <a:spcPct val="100000"/>
              </a:lnSpc>
              <a:spcBef>
                <a:spcPts val="640"/>
              </a:spcBef>
              <a:buAutoNum type="arabicPeriod"/>
              <a:tabLst>
                <a:tab pos="495934" algn="l"/>
                <a:tab pos="497205" algn="l"/>
              </a:tabLst>
            </a:pPr>
            <a:r>
              <a:rPr lang="tr-TR" sz="2400" b="1" dirty="0" smtClean="0">
                <a:latin typeface="Times New Roman"/>
                <a:cs typeface="Times New Roman"/>
              </a:rPr>
              <a:t>NASIL:</a:t>
            </a:r>
            <a:r>
              <a:rPr lang="tr-TR" sz="2400" b="1" spc="-10" dirty="0" smtClean="0">
                <a:latin typeface="Times New Roman"/>
                <a:cs typeface="Times New Roman"/>
              </a:rPr>
              <a:t> </a:t>
            </a:r>
            <a:r>
              <a:rPr lang="tr-TR" sz="2400" spc="-5" dirty="0" smtClean="0">
                <a:latin typeface="Times New Roman"/>
                <a:cs typeface="Times New Roman"/>
              </a:rPr>
              <a:t>davranış/kişilik...sözlü/sözsüz</a:t>
            </a:r>
            <a:endParaRPr lang="tr-TR" sz="2400" dirty="0" smtClean="0">
              <a:latin typeface="Times New Roman"/>
              <a:cs typeface="Times New Roman"/>
            </a:endParaRPr>
          </a:p>
          <a:p>
            <a:pPr marL="496570" indent="-484505">
              <a:lnSpc>
                <a:spcPct val="100000"/>
              </a:lnSpc>
              <a:spcBef>
                <a:spcPts val="640"/>
              </a:spcBef>
              <a:buAutoNum type="arabicPeriod"/>
              <a:tabLst>
                <a:tab pos="495934" algn="l"/>
                <a:tab pos="497205" algn="l"/>
              </a:tabLst>
            </a:pPr>
            <a:r>
              <a:rPr lang="tr-TR" sz="2400" b="1" dirty="0" smtClean="0">
                <a:latin typeface="Times New Roman"/>
                <a:cs typeface="Times New Roman"/>
              </a:rPr>
              <a:t>NE</a:t>
            </a:r>
            <a:r>
              <a:rPr lang="tr-TR" sz="2400" b="1" spc="-5" dirty="0" smtClean="0">
                <a:latin typeface="Times New Roman"/>
                <a:cs typeface="Times New Roman"/>
              </a:rPr>
              <a:t> ZAMAN:</a:t>
            </a:r>
            <a:r>
              <a:rPr lang="tr-TR" sz="2400" b="1" spc="-10" dirty="0" smtClean="0">
                <a:latin typeface="Times New Roman"/>
                <a:cs typeface="Times New Roman"/>
              </a:rPr>
              <a:t> </a:t>
            </a:r>
            <a:r>
              <a:rPr lang="tr-TR" sz="2400" spc="-5" dirty="0" smtClean="0">
                <a:latin typeface="Times New Roman"/>
                <a:cs typeface="Times New Roman"/>
              </a:rPr>
              <a:t>hemen, sonra, çok</a:t>
            </a:r>
            <a:r>
              <a:rPr lang="tr-TR" sz="2400" dirty="0" smtClean="0">
                <a:latin typeface="Times New Roman"/>
                <a:cs typeface="Times New Roman"/>
              </a:rPr>
              <a:t> sonra</a:t>
            </a:r>
          </a:p>
          <a:p>
            <a:pPr marL="496570" indent="-484505">
              <a:lnSpc>
                <a:spcPct val="100000"/>
              </a:lnSpc>
              <a:spcBef>
                <a:spcPts val="740"/>
              </a:spcBef>
              <a:buAutoNum type="arabicPeriod"/>
              <a:tabLst>
                <a:tab pos="495934" algn="l"/>
                <a:tab pos="497205" algn="l"/>
              </a:tabLst>
            </a:pPr>
            <a:r>
              <a:rPr lang="tr-TR" sz="2400" b="1" spc="-5" dirty="0" smtClean="0">
                <a:latin typeface="Times New Roman"/>
                <a:cs typeface="Times New Roman"/>
              </a:rPr>
              <a:t>KİM?</a:t>
            </a:r>
            <a:r>
              <a:rPr lang="tr-TR" sz="2400" b="1" dirty="0" smtClean="0">
                <a:latin typeface="Times New Roman"/>
                <a:cs typeface="Times New Roman"/>
              </a:rPr>
              <a:t> </a:t>
            </a:r>
            <a:r>
              <a:rPr lang="tr-TR" sz="2400" spc="-5" dirty="0" smtClean="0">
                <a:latin typeface="Times New Roman"/>
                <a:cs typeface="Times New Roman"/>
              </a:rPr>
              <a:t>Kim olarak,</a:t>
            </a:r>
            <a:r>
              <a:rPr lang="tr-TR" sz="2400" dirty="0" smtClean="0">
                <a:latin typeface="Times New Roman"/>
                <a:cs typeface="Times New Roman"/>
              </a:rPr>
              <a:t> </a:t>
            </a:r>
            <a:r>
              <a:rPr lang="tr-TR" sz="2400" spc="-5" dirty="0" smtClean="0">
                <a:latin typeface="Times New Roman"/>
                <a:cs typeface="Times New Roman"/>
              </a:rPr>
              <a:t>hangi ilişki bağlamında</a:t>
            </a:r>
            <a:endParaRPr lang="tr-TR" sz="2400" dirty="0" smtClean="0">
              <a:latin typeface="Times New Roman"/>
              <a:cs typeface="Times New Roman"/>
            </a:endParaRPr>
          </a:p>
          <a:p>
            <a:endParaRPr lang="tr-TR" dirty="0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fi-FI" b="1" spc="-5" dirty="0" smtClean="0"/>
              <a:t>Eleştiri</a:t>
            </a:r>
            <a:r>
              <a:rPr lang="fi-FI" b="1" spc="-40" dirty="0" smtClean="0"/>
              <a:t> </a:t>
            </a:r>
            <a:r>
              <a:rPr lang="fi-FI" b="1" dirty="0" smtClean="0"/>
              <a:t>ve</a:t>
            </a:r>
            <a:r>
              <a:rPr lang="fi-FI" b="1" spc="-110" dirty="0" smtClean="0"/>
              <a:t> </a:t>
            </a:r>
            <a:r>
              <a:rPr lang="fi-FI" b="1" spc="-55" dirty="0" smtClean="0"/>
              <a:t>Takdirin</a:t>
            </a:r>
            <a:r>
              <a:rPr lang="tr-TR" b="1" spc="-55" dirty="0" smtClean="0"/>
              <a:t/>
            </a:r>
            <a:br>
              <a:rPr lang="tr-TR" b="1" spc="-55" dirty="0" smtClean="0"/>
            </a:br>
            <a:r>
              <a:rPr lang="fi-FI" b="1" spc="-55" dirty="0" smtClean="0"/>
              <a:t> </a:t>
            </a:r>
            <a:r>
              <a:rPr lang="fi-FI" b="1" spc="-1085" dirty="0" smtClean="0"/>
              <a:t> </a:t>
            </a:r>
            <a:r>
              <a:rPr lang="fi-FI" b="1" dirty="0" smtClean="0"/>
              <a:t>5N –1</a:t>
            </a:r>
            <a:r>
              <a:rPr lang="fi-FI" b="1" spc="-5" dirty="0" smtClean="0"/>
              <a:t>K</a:t>
            </a:r>
            <a:r>
              <a:rPr lang="fi-FI" b="1" spc="-5" dirty="0" smtClean="0">
                <a:latin typeface="MS PGothic"/>
                <a:cs typeface="MS PGothic"/>
              </a:rPr>
              <a:t>’</a:t>
            </a:r>
            <a:r>
              <a:rPr lang="fi-FI" b="1" spc="-5" dirty="0" smtClean="0"/>
              <a:t>sı</a:t>
            </a:r>
            <a:endParaRPr lang="tr-TR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55600" indent="-342900">
              <a:lnSpc>
                <a:spcPct val="100000"/>
              </a:lnSpc>
              <a:spcBef>
                <a:spcPts val="825"/>
              </a:spcBef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lang="tr-TR" sz="2800" spc="-5" dirty="0" smtClean="0">
                <a:latin typeface="Times New Roman"/>
                <a:cs typeface="Times New Roman"/>
              </a:rPr>
              <a:t>Kişiliği</a:t>
            </a:r>
            <a:r>
              <a:rPr lang="tr-TR" sz="2800" spc="-10" dirty="0" smtClean="0">
                <a:latin typeface="Times New Roman"/>
                <a:cs typeface="Times New Roman"/>
              </a:rPr>
              <a:t> </a:t>
            </a:r>
            <a:r>
              <a:rPr lang="tr-TR" sz="2800" spc="-5" dirty="0" smtClean="0">
                <a:latin typeface="Times New Roman"/>
                <a:cs typeface="Times New Roman"/>
              </a:rPr>
              <a:t>değil davranışı eleştirmek...</a:t>
            </a:r>
            <a:endParaRPr lang="tr-TR" sz="2800" dirty="0" smtClean="0">
              <a:latin typeface="Times New Roman"/>
              <a:cs typeface="Times New Roman"/>
            </a:endParaRPr>
          </a:p>
          <a:p>
            <a:pPr marL="355600" marR="435609" indent="-342900">
              <a:lnSpc>
                <a:spcPct val="100000"/>
              </a:lnSpc>
              <a:spcBef>
                <a:spcPts val="730"/>
              </a:spcBef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lang="tr-TR" sz="2800" spc="-5" dirty="0" smtClean="0">
                <a:latin typeface="Times New Roman"/>
                <a:cs typeface="Times New Roman"/>
              </a:rPr>
              <a:t>Her zaman anında değil bazen eleştiri </a:t>
            </a:r>
            <a:r>
              <a:rPr lang="tr-TR" sz="2800" spc="-785" dirty="0" smtClean="0">
                <a:latin typeface="Times New Roman"/>
                <a:cs typeface="Times New Roman"/>
              </a:rPr>
              <a:t> </a:t>
            </a:r>
            <a:r>
              <a:rPr lang="tr-TR" sz="2800" dirty="0" smtClean="0">
                <a:latin typeface="Times New Roman"/>
                <a:cs typeface="Times New Roman"/>
              </a:rPr>
              <a:t>uygun</a:t>
            </a:r>
            <a:r>
              <a:rPr lang="tr-TR" sz="2800" spc="-5" dirty="0" smtClean="0">
                <a:latin typeface="Times New Roman"/>
                <a:cs typeface="Times New Roman"/>
              </a:rPr>
              <a:t> zaman için </a:t>
            </a:r>
            <a:r>
              <a:rPr lang="tr-TR" sz="2800" spc="-5" dirty="0" smtClean="0">
                <a:solidFill>
                  <a:srgbClr val="FFFF00"/>
                </a:solidFill>
                <a:latin typeface="Times New Roman"/>
                <a:cs typeface="Times New Roman"/>
              </a:rPr>
              <a:t>beklemek</a:t>
            </a:r>
            <a:r>
              <a:rPr lang="tr-TR" sz="2800" spc="-5" dirty="0" smtClean="0">
                <a:latin typeface="Times New Roman"/>
                <a:cs typeface="Times New Roman"/>
              </a:rPr>
              <a:t>,</a:t>
            </a:r>
            <a:endParaRPr lang="tr-TR" sz="2800" dirty="0" smtClean="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720"/>
              </a:spcBef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lang="tr-TR" sz="2800" spc="-5" dirty="0" smtClean="0">
                <a:latin typeface="Times New Roman"/>
                <a:cs typeface="Times New Roman"/>
              </a:rPr>
              <a:t>Grup</a:t>
            </a:r>
            <a:r>
              <a:rPr lang="tr-TR" sz="2800" spc="-10" dirty="0" smtClean="0">
                <a:latin typeface="Times New Roman"/>
                <a:cs typeface="Times New Roman"/>
              </a:rPr>
              <a:t> </a:t>
            </a:r>
            <a:r>
              <a:rPr lang="tr-TR" sz="2800" dirty="0" smtClean="0">
                <a:latin typeface="Times New Roman"/>
                <a:cs typeface="Times New Roman"/>
              </a:rPr>
              <a:t>önünde</a:t>
            </a:r>
            <a:r>
              <a:rPr lang="tr-TR" sz="2800" spc="-10" dirty="0" smtClean="0">
                <a:latin typeface="Times New Roman"/>
                <a:cs typeface="Times New Roman"/>
              </a:rPr>
              <a:t> </a:t>
            </a:r>
            <a:r>
              <a:rPr lang="tr-TR" sz="2800" spc="-5" dirty="0" smtClean="0">
                <a:latin typeface="Times New Roman"/>
                <a:cs typeface="Times New Roman"/>
              </a:rPr>
              <a:t>değil, </a:t>
            </a:r>
            <a:r>
              <a:rPr lang="tr-TR" sz="2800" spc="-5" dirty="0" smtClean="0">
                <a:solidFill>
                  <a:srgbClr val="FFFF00"/>
                </a:solidFill>
                <a:latin typeface="Times New Roman"/>
                <a:cs typeface="Times New Roman"/>
              </a:rPr>
              <a:t>tek başına </a:t>
            </a:r>
            <a:r>
              <a:rPr lang="tr-TR" sz="2800" spc="-5" dirty="0" smtClean="0">
                <a:latin typeface="Times New Roman"/>
                <a:cs typeface="Times New Roman"/>
              </a:rPr>
              <a:t>iken,</a:t>
            </a:r>
            <a:endParaRPr lang="tr-TR" sz="2800" dirty="0" smtClean="0">
              <a:latin typeface="Times New Roman"/>
              <a:cs typeface="Times New Roman"/>
            </a:endParaRPr>
          </a:p>
          <a:p>
            <a:pPr marL="355600" marR="5080" indent="-342900">
              <a:lnSpc>
                <a:spcPct val="102400"/>
              </a:lnSpc>
              <a:spcBef>
                <a:spcPts val="665"/>
              </a:spcBef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lang="tr-TR" sz="2800" spc="-5" dirty="0" smtClean="0">
                <a:latin typeface="Times New Roman"/>
                <a:cs typeface="Times New Roman"/>
              </a:rPr>
              <a:t>Eleştirinin nedenini </a:t>
            </a:r>
            <a:r>
              <a:rPr lang="tr-TR" sz="2800" spc="-5" dirty="0" smtClean="0">
                <a:solidFill>
                  <a:srgbClr val="FFFF00"/>
                </a:solidFill>
                <a:latin typeface="Times New Roman"/>
                <a:cs typeface="Times New Roman"/>
              </a:rPr>
              <a:t>açıklamak; </a:t>
            </a:r>
            <a:r>
              <a:rPr lang="tr-TR" sz="2800" spc="-5" dirty="0" smtClean="0">
                <a:latin typeface="Times New Roman"/>
                <a:cs typeface="Times New Roman"/>
              </a:rPr>
              <a:t>olumsuz </a:t>
            </a:r>
            <a:r>
              <a:rPr lang="tr-TR" sz="2800" spc="-785" dirty="0" smtClean="0">
                <a:latin typeface="Times New Roman"/>
                <a:cs typeface="Times New Roman"/>
              </a:rPr>
              <a:t> </a:t>
            </a:r>
            <a:r>
              <a:rPr lang="tr-TR" sz="2800" spc="-5" dirty="0" smtClean="0">
                <a:latin typeface="Times New Roman"/>
                <a:cs typeface="Times New Roman"/>
              </a:rPr>
              <a:t>davranışın size olan</a:t>
            </a:r>
            <a:r>
              <a:rPr lang="tr-TR" sz="2800" dirty="0" smtClean="0">
                <a:latin typeface="Times New Roman"/>
                <a:cs typeface="Times New Roman"/>
              </a:rPr>
              <a:t> </a:t>
            </a:r>
            <a:r>
              <a:rPr lang="tr-TR" sz="2800" spc="-5" dirty="0" smtClean="0">
                <a:solidFill>
                  <a:srgbClr val="FFFF00"/>
                </a:solidFill>
                <a:latin typeface="Times New Roman"/>
                <a:cs typeface="Times New Roman"/>
              </a:rPr>
              <a:t>etkisini</a:t>
            </a:r>
            <a:r>
              <a:rPr lang="tr-TR" sz="2800" spc="-5" dirty="0" smtClean="0">
                <a:solidFill>
                  <a:srgbClr val="FF3300"/>
                </a:solidFill>
                <a:latin typeface="Times New Roman"/>
                <a:cs typeface="Times New Roman"/>
              </a:rPr>
              <a:t> </a:t>
            </a:r>
            <a:r>
              <a:rPr lang="tr-TR" sz="2800" spc="-5" dirty="0" smtClean="0">
                <a:latin typeface="Times New Roman"/>
                <a:cs typeface="Times New Roman"/>
              </a:rPr>
              <a:t>söylemek</a:t>
            </a:r>
            <a:endParaRPr lang="tr-TR" sz="2800" dirty="0" smtClean="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730"/>
              </a:spcBef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lang="tr-TR" sz="2800" dirty="0" smtClean="0">
                <a:latin typeface="Times New Roman"/>
                <a:cs typeface="Times New Roman"/>
              </a:rPr>
              <a:t>Ona</a:t>
            </a:r>
            <a:r>
              <a:rPr lang="tr-TR" sz="2800" spc="-20" dirty="0" smtClean="0">
                <a:latin typeface="Times New Roman"/>
                <a:cs typeface="Times New Roman"/>
              </a:rPr>
              <a:t> </a:t>
            </a:r>
            <a:r>
              <a:rPr lang="tr-TR" sz="2800" dirty="0" smtClean="0">
                <a:latin typeface="Times New Roman"/>
                <a:cs typeface="Times New Roman"/>
              </a:rPr>
              <a:t>da</a:t>
            </a:r>
            <a:r>
              <a:rPr lang="tr-TR" sz="2800" spc="-15" dirty="0" smtClean="0">
                <a:latin typeface="Times New Roman"/>
                <a:cs typeface="Times New Roman"/>
              </a:rPr>
              <a:t> </a:t>
            </a:r>
            <a:r>
              <a:rPr lang="tr-TR" sz="2800" dirty="0" smtClean="0">
                <a:solidFill>
                  <a:srgbClr val="FFFF00"/>
                </a:solidFill>
                <a:latin typeface="Times New Roman"/>
                <a:cs typeface="Times New Roman"/>
              </a:rPr>
              <a:t>söz</a:t>
            </a:r>
            <a:r>
              <a:rPr lang="tr-TR" sz="2800" spc="-15" dirty="0" smtClean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lang="tr-TR" sz="2800" spc="-5" dirty="0" smtClean="0">
                <a:solidFill>
                  <a:srgbClr val="FFFF00"/>
                </a:solidFill>
                <a:latin typeface="Times New Roman"/>
                <a:cs typeface="Times New Roman"/>
              </a:rPr>
              <a:t>hakkı</a:t>
            </a:r>
            <a:r>
              <a:rPr lang="tr-TR" sz="2800" spc="-15" dirty="0" smtClean="0"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lang="tr-TR" sz="2800" spc="-5" dirty="0" smtClean="0">
                <a:latin typeface="Times New Roman"/>
                <a:cs typeface="Times New Roman"/>
              </a:rPr>
              <a:t>tanımak</a:t>
            </a:r>
            <a:endParaRPr lang="tr-TR" sz="2800" dirty="0" smtClean="0">
              <a:latin typeface="Times New Roman"/>
              <a:cs typeface="Times New Roman"/>
            </a:endParaRPr>
          </a:p>
          <a:p>
            <a:endParaRPr lang="tr-TR" dirty="0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spc="-5" dirty="0" smtClean="0"/>
              <a:t>Eleştirirken…</a:t>
            </a:r>
            <a:endParaRPr lang="tr-TR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55600" marR="546100" indent="-342900">
              <a:lnSpc>
                <a:spcPct val="78100"/>
              </a:lnSpc>
              <a:spcBef>
                <a:spcPts val="940"/>
              </a:spcBef>
              <a:buFont typeface="Arial MT"/>
              <a:buChar char="•"/>
              <a:tabLst>
                <a:tab pos="354965" algn="l"/>
                <a:tab pos="355600" algn="l"/>
              </a:tabLst>
            </a:pPr>
            <a:endParaRPr lang="tr-TR" sz="2800" spc="-5" dirty="0" smtClean="0">
              <a:latin typeface="Times New Roman"/>
              <a:cs typeface="Times New Roman"/>
            </a:endParaRPr>
          </a:p>
          <a:p>
            <a:pPr marL="355600" marR="546100" indent="-342900">
              <a:lnSpc>
                <a:spcPct val="78100"/>
              </a:lnSpc>
              <a:spcBef>
                <a:spcPts val="940"/>
              </a:spcBef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lang="tr-TR" sz="2800" spc="-5" dirty="0" smtClean="0">
                <a:latin typeface="Times New Roman"/>
                <a:cs typeface="Times New Roman"/>
              </a:rPr>
              <a:t>Hem </a:t>
            </a:r>
            <a:r>
              <a:rPr lang="tr-TR" sz="2800" spc="-5" dirty="0" smtClean="0">
                <a:solidFill>
                  <a:srgbClr val="FFFF00"/>
                </a:solidFill>
                <a:latin typeface="Times New Roman"/>
                <a:cs typeface="Times New Roman"/>
              </a:rPr>
              <a:t>kişiliği</a:t>
            </a:r>
            <a:r>
              <a:rPr lang="tr-TR" sz="2800" spc="-5" dirty="0" smtClean="0">
                <a:solidFill>
                  <a:srgbClr val="FF3300"/>
                </a:solidFill>
                <a:latin typeface="Times New Roman"/>
                <a:cs typeface="Times New Roman"/>
              </a:rPr>
              <a:t> </a:t>
            </a:r>
            <a:r>
              <a:rPr lang="tr-TR" sz="2800" spc="-5" dirty="0" smtClean="0">
                <a:latin typeface="Times New Roman"/>
                <a:cs typeface="Times New Roman"/>
              </a:rPr>
              <a:t>hem </a:t>
            </a:r>
            <a:r>
              <a:rPr lang="tr-TR" sz="2800" dirty="0" smtClean="0">
                <a:latin typeface="Times New Roman"/>
                <a:cs typeface="Times New Roman"/>
              </a:rPr>
              <a:t>de </a:t>
            </a:r>
            <a:r>
              <a:rPr lang="tr-TR" sz="2800" spc="-5" dirty="0" smtClean="0">
                <a:solidFill>
                  <a:srgbClr val="FFFF00"/>
                </a:solidFill>
                <a:latin typeface="Times New Roman"/>
                <a:cs typeface="Times New Roman"/>
              </a:rPr>
              <a:t>davranışı</a:t>
            </a:r>
            <a:r>
              <a:rPr lang="tr-TR" sz="2800" spc="-5" dirty="0" smtClean="0">
                <a:solidFill>
                  <a:srgbClr val="FF3300"/>
                </a:solidFill>
                <a:latin typeface="Times New Roman"/>
                <a:cs typeface="Times New Roman"/>
              </a:rPr>
              <a:t> </a:t>
            </a:r>
            <a:r>
              <a:rPr lang="tr-TR" sz="2800" spc="-5" dirty="0" smtClean="0">
                <a:latin typeface="Times New Roman"/>
                <a:cs typeface="Times New Roman"/>
              </a:rPr>
              <a:t>takdir </a:t>
            </a:r>
            <a:r>
              <a:rPr lang="tr-TR" sz="2800" spc="-785" dirty="0" smtClean="0">
                <a:latin typeface="Times New Roman"/>
                <a:cs typeface="Times New Roman"/>
              </a:rPr>
              <a:t> </a:t>
            </a:r>
            <a:r>
              <a:rPr lang="tr-TR" sz="2800" spc="-5" dirty="0" smtClean="0">
                <a:latin typeface="Times New Roman"/>
                <a:cs typeface="Times New Roman"/>
              </a:rPr>
              <a:t>etmek,</a:t>
            </a:r>
            <a:endParaRPr lang="tr-TR" sz="2800" dirty="0" smtClean="0">
              <a:latin typeface="Times New Roman"/>
              <a:cs typeface="Times New Roman"/>
            </a:endParaRPr>
          </a:p>
          <a:p>
            <a:pPr marL="355600" indent="-342900">
              <a:lnSpc>
                <a:spcPts val="3820"/>
              </a:lnSpc>
              <a:spcBef>
                <a:spcPts val="25"/>
              </a:spcBef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lang="tr-TR" sz="2800" spc="-5" dirty="0" smtClean="0">
                <a:solidFill>
                  <a:srgbClr val="FFFF00"/>
                </a:solidFill>
                <a:latin typeface="Times New Roman"/>
                <a:cs typeface="Times New Roman"/>
              </a:rPr>
              <a:t>Anında</a:t>
            </a:r>
            <a:r>
              <a:rPr lang="tr-TR" sz="2800" spc="-15" dirty="0" smtClean="0">
                <a:solidFill>
                  <a:srgbClr val="FF3300"/>
                </a:solidFill>
                <a:latin typeface="Times New Roman"/>
                <a:cs typeface="Times New Roman"/>
              </a:rPr>
              <a:t> </a:t>
            </a:r>
            <a:r>
              <a:rPr lang="tr-TR" sz="2800" spc="-5" dirty="0" smtClean="0">
                <a:latin typeface="Times New Roman"/>
                <a:cs typeface="Times New Roman"/>
              </a:rPr>
              <a:t>takdir</a:t>
            </a:r>
            <a:r>
              <a:rPr lang="tr-TR" sz="2800" spc="-15" dirty="0" smtClean="0">
                <a:latin typeface="Times New Roman"/>
                <a:cs typeface="Times New Roman"/>
              </a:rPr>
              <a:t> </a:t>
            </a:r>
            <a:r>
              <a:rPr lang="tr-TR" sz="2800" spc="-5" dirty="0" smtClean="0">
                <a:latin typeface="Times New Roman"/>
                <a:cs typeface="Times New Roman"/>
              </a:rPr>
              <a:t>etmek,</a:t>
            </a:r>
            <a:endParaRPr lang="tr-TR" sz="2800" dirty="0" smtClean="0">
              <a:latin typeface="Times New Roman"/>
              <a:cs typeface="Times New Roman"/>
            </a:endParaRPr>
          </a:p>
          <a:p>
            <a:pPr marL="355600" marR="5080" indent="-342900">
              <a:lnSpc>
                <a:spcPts val="3130"/>
              </a:lnSpc>
              <a:spcBef>
                <a:spcPts val="680"/>
              </a:spcBef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lang="tr-TR" sz="2800" spc="-5" dirty="0" smtClean="0">
                <a:latin typeface="Times New Roman"/>
                <a:cs typeface="Times New Roman"/>
              </a:rPr>
              <a:t>Hem </a:t>
            </a:r>
            <a:r>
              <a:rPr lang="tr-TR" sz="2800" dirty="0" smtClean="0">
                <a:solidFill>
                  <a:srgbClr val="FFFF00"/>
                </a:solidFill>
                <a:latin typeface="Times New Roman"/>
                <a:cs typeface="Times New Roman"/>
              </a:rPr>
              <a:t>grup</a:t>
            </a:r>
            <a:r>
              <a:rPr lang="tr-TR" sz="2800" dirty="0" smtClean="0">
                <a:solidFill>
                  <a:srgbClr val="FF3300"/>
                </a:solidFill>
                <a:latin typeface="Times New Roman"/>
                <a:cs typeface="Times New Roman"/>
              </a:rPr>
              <a:t> </a:t>
            </a:r>
            <a:r>
              <a:rPr lang="tr-TR" sz="2800" dirty="0" smtClean="0">
                <a:solidFill>
                  <a:srgbClr val="FFFF00"/>
                </a:solidFill>
                <a:latin typeface="Times New Roman"/>
                <a:cs typeface="Times New Roman"/>
              </a:rPr>
              <a:t>önünde</a:t>
            </a:r>
            <a:r>
              <a:rPr lang="tr-TR" sz="2800" dirty="0" smtClean="0">
                <a:solidFill>
                  <a:srgbClr val="FF3300"/>
                </a:solidFill>
                <a:latin typeface="Times New Roman"/>
                <a:cs typeface="Times New Roman"/>
              </a:rPr>
              <a:t> </a:t>
            </a:r>
            <a:r>
              <a:rPr lang="tr-TR" sz="2800" spc="-5" dirty="0" smtClean="0">
                <a:latin typeface="Times New Roman"/>
                <a:cs typeface="Times New Roman"/>
              </a:rPr>
              <a:t>değil, hem </a:t>
            </a:r>
            <a:r>
              <a:rPr lang="tr-TR" sz="2800" spc="-5" dirty="0" smtClean="0">
                <a:solidFill>
                  <a:srgbClr val="FFFF00"/>
                </a:solidFill>
                <a:latin typeface="Times New Roman"/>
                <a:cs typeface="Times New Roman"/>
              </a:rPr>
              <a:t>tek</a:t>
            </a:r>
            <a:r>
              <a:rPr lang="tr-TR" sz="2800" spc="-5" dirty="0" smtClean="0">
                <a:solidFill>
                  <a:srgbClr val="FF3300"/>
                </a:solidFill>
                <a:latin typeface="Times New Roman"/>
                <a:cs typeface="Times New Roman"/>
              </a:rPr>
              <a:t> </a:t>
            </a:r>
            <a:r>
              <a:rPr lang="tr-TR" sz="2800" spc="-5" dirty="0" smtClean="0">
                <a:solidFill>
                  <a:srgbClr val="FFFF00"/>
                </a:solidFill>
                <a:latin typeface="Times New Roman"/>
                <a:cs typeface="Times New Roman"/>
              </a:rPr>
              <a:t>başına</a:t>
            </a:r>
            <a:r>
              <a:rPr lang="tr-TR" sz="2800" spc="-5" dirty="0" smtClean="0">
                <a:solidFill>
                  <a:srgbClr val="FF3300"/>
                </a:solidFill>
                <a:latin typeface="Times New Roman"/>
                <a:cs typeface="Times New Roman"/>
              </a:rPr>
              <a:t> </a:t>
            </a:r>
            <a:r>
              <a:rPr lang="tr-TR" sz="2800" spc="-785" dirty="0" smtClean="0">
                <a:solidFill>
                  <a:srgbClr val="FF3300"/>
                </a:solidFill>
                <a:latin typeface="Times New Roman"/>
                <a:cs typeface="Times New Roman"/>
              </a:rPr>
              <a:t> </a:t>
            </a:r>
            <a:r>
              <a:rPr lang="tr-TR" sz="2800" spc="-5" dirty="0" smtClean="0">
                <a:latin typeface="Times New Roman"/>
                <a:cs typeface="Times New Roman"/>
              </a:rPr>
              <a:t>iken,</a:t>
            </a:r>
            <a:endParaRPr lang="tr-TR" sz="2800" dirty="0" smtClean="0">
              <a:latin typeface="Times New Roman"/>
              <a:cs typeface="Times New Roman"/>
            </a:endParaRPr>
          </a:p>
          <a:p>
            <a:pPr marL="355600" marR="485140" indent="-342900">
              <a:lnSpc>
                <a:spcPct val="81100"/>
              </a:lnSpc>
              <a:spcBef>
                <a:spcPts val="670"/>
              </a:spcBef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lang="tr-TR" sz="2800" spc="-30" dirty="0" smtClean="0">
                <a:latin typeface="Times New Roman"/>
                <a:cs typeface="Times New Roman"/>
              </a:rPr>
              <a:t>Takdirin </a:t>
            </a:r>
            <a:r>
              <a:rPr lang="tr-TR" sz="2800" spc="-5" dirty="0" smtClean="0">
                <a:latin typeface="Times New Roman"/>
                <a:cs typeface="Times New Roman"/>
              </a:rPr>
              <a:t>nedenini </a:t>
            </a:r>
            <a:r>
              <a:rPr lang="tr-TR" sz="2800" spc="-5" dirty="0" smtClean="0">
                <a:solidFill>
                  <a:srgbClr val="FFFF00"/>
                </a:solidFill>
                <a:latin typeface="Times New Roman"/>
                <a:cs typeface="Times New Roman"/>
              </a:rPr>
              <a:t>açıklamak;</a:t>
            </a:r>
            <a:r>
              <a:rPr lang="tr-TR" sz="2800" spc="-5" dirty="0" smtClean="0">
                <a:solidFill>
                  <a:srgbClr val="FF3300"/>
                </a:solidFill>
                <a:latin typeface="Times New Roman"/>
                <a:cs typeface="Times New Roman"/>
              </a:rPr>
              <a:t> </a:t>
            </a:r>
            <a:r>
              <a:rPr lang="tr-TR" sz="2800" spc="-5" dirty="0" smtClean="0">
                <a:latin typeface="Times New Roman"/>
                <a:cs typeface="Times New Roman"/>
              </a:rPr>
              <a:t>olumlu </a:t>
            </a:r>
            <a:r>
              <a:rPr lang="tr-TR" sz="2800" spc="-785" dirty="0" smtClean="0">
                <a:latin typeface="Times New Roman"/>
                <a:cs typeface="Times New Roman"/>
              </a:rPr>
              <a:t> </a:t>
            </a:r>
            <a:r>
              <a:rPr lang="tr-TR" sz="2800" spc="-5" dirty="0" smtClean="0">
                <a:latin typeface="Times New Roman"/>
                <a:cs typeface="Times New Roman"/>
              </a:rPr>
              <a:t>davranışın size olan </a:t>
            </a:r>
            <a:r>
              <a:rPr lang="tr-TR" sz="2800" spc="-5" dirty="0" smtClean="0">
                <a:solidFill>
                  <a:srgbClr val="FFFF00"/>
                </a:solidFill>
                <a:latin typeface="Times New Roman"/>
                <a:cs typeface="Times New Roman"/>
              </a:rPr>
              <a:t>etkisini,</a:t>
            </a:r>
            <a:r>
              <a:rPr lang="tr-TR" sz="2800" spc="-5" dirty="0" smtClean="0">
                <a:solidFill>
                  <a:srgbClr val="FF3300"/>
                </a:solidFill>
                <a:latin typeface="Times New Roman"/>
                <a:cs typeface="Times New Roman"/>
              </a:rPr>
              <a:t> </a:t>
            </a:r>
            <a:r>
              <a:rPr lang="tr-TR" sz="2800" dirty="0" smtClean="0">
                <a:solidFill>
                  <a:srgbClr val="FF3300"/>
                </a:solidFill>
                <a:latin typeface="Times New Roman"/>
                <a:cs typeface="Times New Roman"/>
              </a:rPr>
              <a:t> </a:t>
            </a:r>
            <a:r>
              <a:rPr lang="tr-TR" sz="2800" spc="-5" dirty="0" smtClean="0">
                <a:latin typeface="Times New Roman"/>
                <a:cs typeface="Times New Roman"/>
              </a:rPr>
              <a:t>hissettiklerinizi</a:t>
            </a:r>
            <a:r>
              <a:rPr lang="tr-TR" sz="2800" spc="-10" dirty="0" smtClean="0">
                <a:latin typeface="Times New Roman"/>
                <a:cs typeface="Times New Roman"/>
              </a:rPr>
              <a:t> </a:t>
            </a:r>
            <a:r>
              <a:rPr lang="tr-TR" sz="2800" spc="-5" dirty="0" smtClean="0">
                <a:latin typeface="Times New Roman"/>
                <a:cs typeface="Times New Roman"/>
              </a:rPr>
              <a:t>söylemek</a:t>
            </a:r>
            <a:endParaRPr lang="tr-TR" sz="2800" dirty="0" smtClean="0">
              <a:latin typeface="Times New Roman"/>
              <a:cs typeface="Times New Roman"/>
            </a:endParaRPr>
          </a:p>
          <a:p>
            <a:pPr marL="355600" indent="-342900">
              <a:lnSpc>
                <a:spcPts val="3770"/>
              </a:lnSpc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lang="tr-TR" sz="2800" dirty="0" smtClean="0">
                <a:latin typeface="Times New Roman"/>
                <a:cs typeface="Times New Roman"/>
              </a:rPr>
              <a:t>Ona</a:t>
            </a:r>
            <a:r>
              <a:rPr lang="tr-TR" sz="2800" spc="-20" dirty="0" smtClean="0">
                <a:latin typeface="Times New Roman"/>
                <a:cs typeface="Times New Roman"/>
              </a:rPr>
              <a:t> </a:t>
            </a:r>
            <a:r>
              <a:rPr lang="tr-TR" sz="2800" dirty="0" smtClean="0">
                <a:latin typeface="Times New Roman"/>
                <a:cs typeface="Times New Roman"/>
              </a:rPr>
              <a:t>da</a:t>
            </a:r>
            <a:r>
              <a:rPr lang="tr-TR" sz="2800" spc="-15" dirty="0" smtClean="0">
                <a:latin typeface="Times New Roman"/>
                <a:cs typeface="Times New Roman"/>
              </a:rPr>
              <a:t> </a:t>
            </a:r>
            <a:r>
              <a:rPr lang="tr-TR" sz="2800" dirty="0" smtClean="0">
                <a:solidFill>
                  <a:srgbClr val="FFFF00"/>
                </a:solidFill>
                <a:latin typeface="Times New Roman"/>
                <a:cs typeface="Times New Roman"/>
              </a:rPr>
              <a:t>söz</a:t>
            </a:r>
            <a:r>
              <a:rPr lang="tr-TR" sz="2800" spc="-15" dirty="0" smtClean="0">
                <a:solidFill>
                  <a:srgbClr val="FF3300"/>
                </a:solidFill>
                <a:latin typeface="Times New Roman"/>
                <a:cs typeface="Times New Roman"/>
              </a:rPr>
              <a:t> </a:t>
            </a:r>
            <a:r>
              <a:rPr lang="tr-TR" sz="2800" spc="-5" dirty="0" smtClean="0">
                <a:solidFill>
                  <a:srgbClr val="FFFF00"/>
                </a:solidFill>
                <a:latin typeface="Times New Roman"/>
                <a:cs typeface="Times New Roman"/>
              </a:rPr>
              <a:t>hakkı</a:t>
            </a:r>
            <a:r>
              <a:rPr lang="tr-TR" sz="2800" spc="-15" dirty="0" smtClean="0">
                <a:solidFill>
                  <a:srgbClr val="FF3300"/>
                </a:solidFill>
                <a:latin typeface="Times New Roman"/>
                <a:cs typeface="Times New Roman"/>
              </a:rPr>
              <a:t> </a:t>
            </a:r>
            <a:r>
              <a:rPr lang="tr-TR" sz="2800" spc="-5" dirty="0" smtClean="0">
                <a:latin typeface="Times New Roman"/>
                <a:cs typeface="Times New Roman"/>
              </a:rPr>
              <a:t>tanımak</a:t>
            </a:r>
            <a:endParaRPr lang="tr-TR" sz="2800" dirty="0" smtClean="0">
              <a:latin typeface="Times New Roman"/>
              <a:cs typeface="Times New Roman"/>
            </a:endParaRPr>
          </a:p>
          <a:p>
            <a:endParaRPr lang="tr-TR" dirty="0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spc="-70" dirty="0" smtClean="0"/>
              <a:t>Takdir</a:t>
            </a:r>
            <a:r>
              <a:rPr lang="tr-TR" b="1" spc="-135" dirty="0" smtClean="0"/>
              <a:t> </a:t>
            </a:r>
            <a:r>
              <a:rPr lang="tr-TR" b="1" spc="-5" dirty="0" smtClean="0"/>
              <a:t>ederken</a:t>
            </a:r>
            <a:r>
              <a:rPr lang="tr-TR" b="1" spc="-5" dirty="0" smtClean="0"/>
              <a:t>...</a:t>
            </a:r>
            <a:endParaRPr lang="tr-TR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401955" indent="-389890" algn="ctr">
              <a:lnSpc>
                <a:spcPts val="2690"/>
              </a:lnSpc>
              <a:buClr>
                <a:srgbClr val="0000FF"/>
              </a:buClr>
              <a:buSzPct val="146153"/>
              <a:buFont typeface="Wingdings"/>
              <a:buChar char=""/>
              <a:tabLst>
                <a:tab pos="402590" algn="l"/>
              </a:tabLst>
            </a:pPr>
            <a:r>
              <a:rPr lang="tr-TR" i="1" spc="-5" dirty="0" smtClean="0">
                <a:latin typeface="Times New Roman"/>
                <a:cs typeface="Times New Roman"/>
              </a:rPr>
              <a:t>Hem</a:t>
            </a:r>
            <a:r>
              <a:rPr lang="tr-TR" i="1" spc="5" dirty="0" smtClean="0">
                <a:latin typeface="Times New Roman"/>
                <a:cs typeface="Times New Roman"/>
              </a:rPr>
              <a:t> </a:t>
            </a:r>
            <a:r>
              <a:rPr lang="tr-TR" i="1" spc="-5" dirty="0" smtClean="0">
                <a:latin typeface="Times New Roman"/>
                <a:cs typeface="Times New Roman"/>
              </a:rPr>
              <a:t>kişiliği</a:t>
            </a:r>
            <a:r>
              <a:rPr lang="tr-TR" i="1" dirty="0" smtClean="0">
                <a:latin typeface="Times New Roman"/>
                <a:cs typeface="Times New Roman"/>
              </a:rPr>
              <a:t> </a:t>
            </a:r>
            <a:r>
              <a:rPr lang="tr-TR" i="1" spc="-5" dirty="0" smtClean="0">
                <a:latin typeface="Times New Roman"/>
                <a:cs typeface="Times New Roman"/>
              </a:rPr>
              <a:t>hem</a:t>
            </a:r>
            <a:r>
              <a:rPr lang="tr-TR" i="1" spc="5" dirty="0" smtClean="0">
                <a:latin typeface="Times New Roman"/>
                <a:cs typeface="Times New Roman"/>
              </a:rPr>
              <a:t> </a:t>
            </a:r>
            <a:r>
              <a:rPr lang="tr-TR" i="1" spc="-5" dirty="0" smtClean="0">
                <a:latin typeface="Times New Roman"/>
                <a:cs typeface="Times New Roman"/>
              </a:rPr>
              <a:t>davranışı</a:t>
            </a:r>
            <a:r>
              <a:rPr lang="tr-TR" i="1" spc="5" dirty="0" smtClean="0">
                <a:latin typeface="Times New Roman"/>
                <a:cs typeface="Times New Roman"/>
              </a:rPr>
              <a:t> </a:t>
            </a:r>
            <a:r>
              <a:rPr lang="tr-TR" i="1" spc="-35" dirty="0" smtClean="0">
                <a:solidFill>
                  <a:srgbClr val="FFFF00"/>
                </a:solidFill>
                <a:latin typeface="Times New Roman"/>
                <a:cs typeface="Times New Roman"/>
              </a:rPr>
              <a:t>TAKDİR</a:t>
            </a:r>
            <a:r>
              <a:rPr lang="tr-TR" i="1" dirty="0" smtClean="0">
                <a:solidFill>
                  <a:srgbClr val="FF3300"/>
                </a:solidFill>
                <a:latin typeface="Times New Roman"/>
                <a:cs typeface="Times New Roman"/>
              </a:rPr>
              <a:t> </a:t>
            </a:r>
            <a:r>
              <a:rPr lang="tr-TR" i="1" spc="-5" dirty="0" smtClean="0">
                <a:latin typeface="Times New Roman"/>
                <a:cs typeface="Times New Roman"/>
              </a:rPr>
              <a:t>etmek</a:t>
            </a:r>
            <a:r>
              <a:rPr lang="tr-TR" i="1" dirty="0" smtClean="0">
                <a:latin typeface="Times New Roman"/>
                <a:cs typeface="Times New Roman"/>
              </a:rPr>
              <a:t> </a:t>
            </a:r>
            <a:r>
              <a:rPr lang="tr-TR" i="1" spc="-5" dirty="0" smtClean="0">
                <a:latin typeface="Times New Roman"/>
                <a:cs typeface="Times New Roman"/>
              </a:rPr>
              <a:t>özgüven</a:t>
            </a:r>
            <a:r>
              <a:rPr lang="tr-TR" i="1" spc="5" dirty="0" smtClean="0">
                <a:latin typeface="Times New Roman"/>
                <a:cs typeface="Times New Roman"/>
              </a:rPr>
              <a:t> </a:t>
            </a:r>
            <a:r>
              <a:rPr lang="tr-TR" i="1" spc="-30" dirty="0" smtClean="0">
                <a:latin typeface="Times New Roman"/>
                <a:cs typeface="Times New Roman"/>
              </a:rPr>
              <a:t>kazandırır.</a:t>
            </a:r>
            <a:endParaRPr lang="tr-TR" dirty="0" smtClean="0">
              <a:latin typeface="Times New Roman"/>
              <a:cs typeface="Times New Roman"/>
            </a:endParaRPr>
          </a:p>
          <a:p>
            <a:pPr marL="825500" lvl="1" indent="-389890" algn="ctr">
              <a:lnSpc>
                <a:spcPts val="3750"/>
              </a:lnSpc>
              <a:buClr>
                <a:srgbClr val="0000FF"/>
              </a:buClr>
              <a:buSzPct val="146153"/>
              <a:buFont typeface="Wingdings"/>
              <a:buChar char=""/>
              <a:tabLst>
                <a:tab pos="826135" algn="l"/>
              </a:tabLst>
            </a:pPr>
            <a:r>
              <a:rPr lang="tr-TR" sz="2600" i="1" spc="-5" dirty="0" smtClean="0">
                <a:latin typeface="Times New Roman"/>
                <a:cs typeface="Times New Roman"/>
              </a:rPr>
              <a:t>Sadece kişiliği</a:t>
            </a:r>
            <a:r>
              <a:rPr lang="tr-TR" sz="2600" i="1" spc="5" dirty="0" smtClean="0">
                <a:latin typeface="Times New Roman"/>
                <a:cs typeface="Times New Roman"/>
              </a:rPr>
              <a:t> </a:t>
            </a:r>
            <a:r>
              <a:rPr lang="tr-TR" sz="2600" i="1" spc="-5" dirty="0" smtClean="0">
                <a:solidFill>
                  <a:srgbClr val="FFFF00"/>
                </a:solidFill>
                <a:latin typeface="Times New Roman"/>
                <a:cs typeface="Times New Roman"/>
              </a:rPr>
              <a:t>ELEŞTİRMEK</a:t>
            </a:r>
            <a:r>
              <a:rPr lang="tr-TR" sz="2600" i="1" spc="5" dirty="0" smtClean="0">
                <a:solidFill>
                  <a:srgbClr val="FF3300"/>
                </a:solidFill>
                <a:latin typeface="Times New Roman"/>
                <a:cs typeface="Times New Roman"/>
              </a:rPr>
              <a:t> </a:t>
            </a:r>
            <a:r>
              <a:rPr lang="tr-TR" sz="2600" i="1" spc="-5" dirty="0" smtClean="0">
                <a:latin typeface="Times New Roman"/>
                <a:cs typeface="Times New Roman"/>
              </a:rPr>
              <a:t>özgüven</a:t>
            </a:r>
            <a:r>
              <a:rPr lang="tr-TR" sz="2600" i="1" dirty="0" smtClean="0">
                <a:latin typeface="Times New Roman"/>
                <a:cs typeface="Times New Roman"/>
              </a:rPr>
              <a:t> </a:t>
            </a:r>
            <a:r>
              <a:rPr lang="tr-TR" sz="2600" i="1" spc="-5" dirty="0" smtClean="0">
                <a:latin typeface="Times New Roman"/>
                <a:cs typeface="Times New Roman"/>
              </a:rPr>
              <a:t>kaybına</a:t>
            </a:r>
            <a:r>
              <a:rPr lang="tr-TR" sz="2600" i="1" spc="5" dirty="0" smtClean="0">
                <a:latin typeface="Times New Roman"/>
                <a:cs typeface="Times New Roman"/>
              </a:rPr>
              <a:t> </a:t>
            </a:r>
            <a:r>
              <a:rPr lang="tr-TR" sz="2600" i="1" spc="-5" dirty="0" smtClean="0">
                <a:latin typeface="Times New Roman"/>
                <a:cs typeface="Times New Roman"/>
              </a:rPr>
              <a:t>yol</a:t>
            </a:r>
            <a:r>
              <a:rPr lang="tr-TR" sz="2600" i="1" dirty="0" smtClean="0">
                <a:latin typeface="Times New Roman"/>
                <a:cs typeface="Times New Roman"/>
              </a:rPr>
              <a:t> </a:t>
            </a:r>
            <a:r>
              <a:rPr lang="tr-TR" sz="2600" i="1" spc="-60" dirty="0" smtClean="0">
                <a:latin typeface="Times New Roman"/>
                <a:cs typeface="Times New Roman"/>
              </a:rPr>
              <a:t>açar.</a:t>
            </a:r>
            <a:endParaRPr lang="tr-TR" sz="2600" dirty="0" smtClean="0">
              <a:latin typeface="Times New Roman"/>
              <a:cs typeface="Times New Roman"/>
            </a:endParaRPr>
          </a:p>
          <a:p>
            <a:pPr marL="1688464" lvl="2" indent="-471805" algn="ctr">
              <a:lnSpc>
                <a:spcPts val="2320"/>
              </a:lnSpc>
              <a:buClr>
                <a:srgbClr val="0000FF"/>
              </a:buClr>
              <a:buSzPct val="150000"/>
              <a:buFont typeface="Wingdings"/>
              <a:buChar char=""/>
              <a:tabLst>
                <a:tab pos="1689100" algn="l"/>
              </a:tabLst>
            </a:pPr>
            <a:r>
              <a:rPr lang="tr-TR" sz="2600" i="1" spc="-5" dirty="0" smtClean="0">
                <a:latin typeface="Times New Roman"/>
                <a:cs typeface="Times New Roman"/>
              </a:rPr>
              <a:t>Gelişim</a:t>
            </a:r>
            <a:r>
              <a:rPr lang="tr-TR" sz="2600" i="1" dirty="0" smtClean="0">
                <a:latin typeface="Times New Roman"/>
                <a:cs typeface="Times New Roman"/>
              </a:rPr>
              <a:t> </a:t>
            </a:r>
            <a:r>
              <a:rPr lang="tr-TR" sz="2600" i="1" spc="-5" dirty="0" smtClean="0">
                <a:latin typeface="Times New Roman"/>
                <a:cs typeface="Times New Roman"/>
              </a:rPr>
              <a:t>için</a:t>
            </a:r>
            <a:r>
              <a:rPr lang="tr-TR" sz="2600" i="1" dirty="0" smtClean="0">
                <a:latin typeface="Times New Roman"/>
                <a:cs typeface="Times New Roman"/>
              </a:rPr>
              <a:t> </a:t>
            </a:r>
            <a:r>
              <a:rPr lang="tr-TR" sz="2600" i="1" spc="-5" dirty="0" smtClean="0">
                <a:solidFill>
                  <a:srgbClr val="FFFF00"/>
                </a:solidFill>
                <a:latin typeface="Times New Roman"/>
                <a:cs typeface="Times New Roman"/>
              </a:rPr>
              <a:t>hem</a:t>
            </a:r>
            <a:r>
              <a:rPr lang="tr-TR" sz="2600" i="1" dirty="0" smtClean="0">
                <a:solidFill>
                  <a:srgbClr val="FF3300"/>
                </a:solidFill>
                <a:latin typeface="Times New Roman"/>
                <a:cs typeface="Times New Roman"/>
              </a:rPr>
              <a:t> </a:t>
            </a:r>
            <a:r>
              <a:rPr lang="tr-TR" sz="2600" i="1" spc="-5" dirty="0" smtClean="0">
                <a:solidFill>
                  <a:srgbClr val="FFFF00"/>
                </a:solidFill>
                <a:latin typeface="Times New Roman"/>
                <a:cs typeface="Times New Roman"/>
              </a:rPr>
              <a:t>eleştiri</a:t>
            </a:r>
            <a:r>
              <a:rPr lang="tr-TR" sz="2600" i="1" spc="-5" dirty="0" smtClean="0">
                <a:solidFill>
                  <a:srgbClr val="FF3300"/>
                </a:solidFill>
                <a:latin typeface="Times New Roman"/>
                <a:cs typeface="Times New Roman"/>
              </a:rPr>
              <a:t> </a:t>
            </a:r>
            <a:r>
              <a:rPr lang="tr-TR" sz="2600" i="1" spc="-5" dirty="0" smtClean="0">
                <a:solidFill>
                  <a:srgbClr val="FFFF00"/>
                </a:solidFill>
                <a:latin typeface="Times New Roman"/>
                <a:cs typeface="Times New Roman"/>
              </a:rPr>
              <a:t>hem</a:t>
            </a:r>
            <a:r>
              <a:rPr lang="tr-TR" sz="2600" i="1" dirty="0" smtClean="0">
                <a:solidFill>
                  <a:srgbClr val="FF3300"/>
                </a:solidFill>
                <a:latin typeface="Times New Roman"/>
                <a:cs typeface="Times New Roman"/>
              </a:rPr>
              <a:t> </a:t>
            </a:r>
            <a:r>
              <a:rPr lang="tr-TR" sz="2600" i="1" spc="-5" dirty="0" smtClean="0">
                <a:solidFill>
                  <a:srgbClr val="FFFF00"/>
                </a:solidFill>
                <a:latin typeface="Times New Roman"/>
                <a:cs typeface="Times New Roman"/>
              </a:rPr>
              <a:t>takdir</a:t>
            </a:r>
            <a:r>
              <a:rPr lang="tr-TR" sz="2600" i="1" dirty="0" smtClean="0">
                <a:solidFill>
                  <a:srgbClr val="FF3300"/>
                </a:solidFill>
                <a:latin typeface="Times New Roman"/>
                <a:cs typeface="Times New Roman"/>
              </a:rPr>
              <a:t> </a:t>
            </a:r>
            <a:r>
              <a:rPr lang="tr-TR" sz="2600" i="1" spc="-55" dirty="0" smtClean="0">
                <a:latin typeface="Times New Roman"/>
                <a:cs typeface="Times New Roman"/>
              </a:rPr>
              <a:t>gerekir.</a:t>
            </a:r>
            <a:endParaRPr lang="tr-TR" sz="2600" dirty="0" smtClean="0">
              <a:latin typeface="Times New Roman"/>
              <a:cs typeface="Times New Roman"/>
            </a:endParaRPr>
          </a:p>
          <a:p>
            <a:pPr marL="545465" indent="-390525" algn="ctr">
              <a:lnSpc>
                <a:spcPts val="3229"/>
              </a:lnSpc>
              <a:buClr>
                <a:srgbClr val="0000FF"/>
              </a:buClr>
              <a:buSzPct val="146153"/>
              <a:buFont typeface="Wingdings"/>
              <a:buChar char=""/>
              <a:tabLst>
                <a:tab pos="546100" algn="l"/>
                <a:tab pos="4076065" algn="l"/>
                <a:tab pos="5808980" algn="l"/>
              </a:tabLst>
            </a:pPr>
            <a:r>
              <a:rPr lang="tr-TR" i="1" spc="-5" dirty="0" smtClean="0">
                <a:solidFill>
                  <a:srgbClr val="FFFF00"/>
                </a:solidFill>
                <a:latin typeface="Times New Roman"/>
                <a:cs typeface="Times New Roman"/>
              </a:rPr>
              <a:t>Geribildirim</a:t>
            </a:r>
            <a:r>
              <a:rPr lang="tr-TR" i="1" spc="20" dirty="0" smtClean="0">
                <a:solidFill>
                  <a:srgbClr val="FF3300"/>
                </a:solidFill>
                <a:latin typeface="Times New Roman"/>
                <a:cs typeface="Times New Roman"/>
              </a:rPr>
              <a:t> </a:t>
            </a:r>
            <a:r>
              <a:rPr lang="tr-TR" i="1" spc="-5" dirty="0" smtClean="0">
                <a:latin typeface="Times New Roman"/>
                <a:cs typeface="Times New Roman"/>
              </a:rPr>
              <a:t>yaşamsaldır ve</a:t>
            </a:r>
            <a:r>
              <a:rPr lang="tr-TR" i="1" spc="10" dirty="0" smtClean="0">
                <a:latin typeface="Times New Roman"/>
                <a:cs typeface="Times New Roman"/>
              </a:rPr>
              <a:t> </a:t>
            </a:r>
            <a:r>
              <a:rPr lang="tr-TR" i="1" spc="-5" dirty="0" smtClean="0">
                <a:latin typeface="Times New Roman"/>
                <a:cs typeface="Times New Roman"/>
              </a:rPr>
              <a:t>duygusal beslenmemizi</a:t>
            </a:r>
            <a:r>
              <a:rPr lang="tr-TR" i="1" spc="-25" dirty="0" smtClean="0">
                <a:latin typeface="Times New Roman"/>
                <a:cs typeface="Times New Roman"/>
              </a:rPr>
              <a:t> </a:t>
            </a:r>
            <a:r>
              <a:rPr lang="tr-TR" i="1" spc="-45" dirty="0" smtClean="0">
                <a:latin typeface="Times New Roman"/>
                <a:cs typeface="Times New Roman"/>
              </a:rPr>
              <a:t>sağlar.</a:t>
            </a:r>
            <a:endParaRPr lang="tr-TR" dirty="0" smtClean="0">
              <a:latin typeface="Times New Roman"/>
              <a:cs typeface="Times New Roman"/>
            </a:endParaRPr>
          </a:p>
          <a:p>
            <a:pPr marL="2239645" lvl="1" indent="-390525" algn="ctr">
              <a:lnSpc>
                <a:spcPts val="3100"/>
              </a:lnSpc>
              <a:buClr>
                <a:srgbClr val="0000FF"/>
              </a:buClr>
              <a:buSzPct val="146153"/>
              <a:buFont typeface="Wingdings"/>
              <a:buChar char=""/>
              <a:tabLst>
                <a:tab pos="2240280" algn="l"/>
                <a:tab pos="4629150" algn="l"/>
              </a:tabLst>
            </a:pPr>
            <a:r>
              <a:rPr lang="tr-TR" sz="2600" i="1" spc="-45" dirty="0" smtClean="0">
                <a:latin typeface="Times New Roman"/>
                <a:cs typeface="Times New Roman"/>
              </a:rPr>
              <a:t>Takdir</a:t>
            </a:r>
            <a:r>
              <a:rPr lang="tr-TR" sz="2600" i="1" spc="5" dirty="0" smtClean="0">
                <a:latin typeface="Times New Roman"/>
                <a:cs typeface="Times New Roman"/>
              </a:rPr>
              <a:t> </a:t>
            </a:r>
            <a:r>
              <a:rPr lang="tr-TR" sz="2600" i="1" spc="-5" dirty="0" smtClean="0">
                <a:latin typeface="Times New Roman"/>
                <a:cs typeface="Times New Roman"/>
              </a:rPr>
              <a:t>ve</a:t>
            </a:r>
            <a:r>
              <a:rPr lang="tr-TR" sz="2600" i="1" spc="5" dirty="0" smtClean="0">
                <a:latin typeface="Times New Roman"/>
                <a:cs typeface="Times New Roman"/>
              </a:rPr>
              <a:t> </a:t>
            </a:r>
            <a:r>
              <a:rPr lang="tr-TR" sz="2600" i="1" spc="-5" dirty="0" smtClean="0">
                <a:latin typeface="Times New Roman"/>
                <a:cs typeface="Times New Roman"/>
              </a:rPr>
              <a:t>eleştiri	</a:t>
            </a:r>
            <a:r>
              <a:rPr lang="tr-TR" sz="2600" i="1" spc="-5" dirty="0" smtClean="0">
                <a:solidFill>
                  <a:srgbClr val="FFFF00"/>
                </a:solidFill>
                <a:latin typeface="Times New Roman"/>
                <a:cs typeface="Times New Roman"/>
              </a:rPr>
              <a:t>gerçek</a:t>
            </a:r>
            <a:r>
              <a:rPr lang="tr-TR" sz="2600" i="1" spc="-15" dirty="0" smtClean="0">
                <a:solidFill>
                  <a:srgbClr val="FF3300"/>
                </a:solidFill>
                <a:latin typeface="Times New Roman"/>
                <a:cs typeface="Times New Roman"/>
              </a:rPr>
              <a:t> </a:t>
            </a:r>
            <a:r>
              <a:rPr lang="tr-TR" sz="2600" i="1" spc="-35" dirty="0" smtClean="0">
                <a:latin typeface="Times New Roman"/>
                <a:cs typeface="Times New Roman"/>
              </a:rPr>
              <a:t>olmalıdır.</a:t>
            </a:r>
            <a:endParaRPr lang="tr-TR" sz="2600" dirty="0" smtClean="0">
              <a:latin typeface="Times New Roman"/>
              <a:cs typeface="Times New Roman"/>
            </a:endParaRPr>
          </a:p>
          <a:p>
            <a:pPr marL="2009775" indent="-390525" algn="ctr">
              <a:lnSpc>
                <a:spcPts val="3150"/>
              </a:lnSpc>
              <a:buClr>
                <a:srgbClr val="0000FF"/>
              </a:buClr>
              <a:buSzPct val="146153"/>
              <a:buFont typeface="Wingdings"/>
              <a:buChar char=""/>
              <a:tabLst>
                <a:tab pos="2010410" algn="l"/>
              </a:tabLst>
            </a:pPr>
            <a:r>
              <a:rPr lang="tr-TR" i="1" spc="-5" dirty="0" smtClean="0">
                <a:latin typeface="Times New Roman"/>
                <a:cs typeface="Times New Roman"/>
              </a:rPr>
              <a:t>Eleştiri ve </a:t>
            </a:r>
            <a:r>
              <a:rPr lang="tr-TR" i="1" spc="-45" dirty="0" smtClean="0">
                <a:latin typeface="Times New Roman"/>
                <a:cs typeface="Times New Roman"/>
              </a:rPr>
              <a:t>Takdir</a:t>
            </a:r>
            <a:r>
              <a:rPr lang="tr-TR" i="1" dirty="0" smtClean="0">
                <a:latin typeface="Times New Roman"/>
                <a:cs typeface="Times New Roman"/>
              </a:rPr>
              <a:t> </a:t>
            </a:r>
            <a:r>
              <a:rPr lang="tr-TR" i="1" spc="-5" dirty="0" smtClean="0">
                <a:solidFill>
                  <a:srgbClr val="FFFF00"/>
                </a:solidFill>
                <a:latin typeface="Times New Roman"/>
                <a:cs typeface="Times New Roman"/>
              </a:rPr>
              <a:t>kişiye</a:t>
            </a:r>
            <a:r>
              <a:rPr lang="tr-TR" i="1" spc="-5" dirty="0" smtClean="0">
                <a:solidFill>
                  <a:srgbClr val="FF3300"/>
                </a:solidFill>
                <a:latin typeface="Times New Roman"/>
                <a:cs typeface="Times New Roman"/>
              </a:rPr>
              <a:t> </a:t>
            </a:r>
            <a:r>
              <a:rPr lang="tr-TR" i="1" spc="-5" dirty="0" smtClean="0">
                <a:solidFill>
                  <a:srgbClr val="FFFF00"/>
                </a:solidFill>
                <a:latin typeface="Times New Roman"/>
                <a:cs typeface="Times New Roman"/>
              </a:rPr>
              <a:t>özel</a:t>
            </a:r>
            <a:r>
              <a:rPr lang="tr-TR" i="1" dirty="0" smtClean="0">
                <a:solidFill>
                  <a:srgbClr val="FF3300"/>
                </a:solidFill>
                <a:latin typeface="Times New Roman"/>
                <a:cs typeface="Times New Roman"/>
              </a:rPr>
              <a:t> </a:t>
            </a:r>
            <a:r>
              <a:rPr lang="tr-TR" i="1" spc="-35" dirty="0" smtClean="0">
                <a:latin typeface="Times New Roman"/>
                <a:cs typeface="Times New Roman"/>
              </a:rPr>
              <a:t>olmalıdır.</a:t>
            </a:r>
            <a:endParaRPr lang="tr-TR" dirty="0" smtClean="0">
              <a:latin typeface="Times New Roman"/>
              <a:cs typeface="Times New Roman"/>
            </a:endParaRPr>
          </a:p>
          <a:p>
            <a:pPr marL="992505" indent="-390525" algn="ctr">
              <a:lnSpc>
                <a:spcPts val="3940"/>
              </a:lnSpc>
              <a:buClr>
                <a:srgbClr val="0000FF"/>
              </a:buClr>
              <a:buSzPct val="146153"/>
              <a:buFont typeface="Wingdings"/>
              <a:buChar char=""/>
              <a:tabLst>
                <a:tab pos="993140" algn="l"/>
              </a:tabLst>
            </a:pPr>
            <a:r>
              <a:rPr lang="tr-TR" i="1" spc="-5" dirty="0" smtClean="0">
                <a:latin typeface="Times New Roman"/>
                <a:cs typeface="Times New Roman"/>
              </a:rPr>
              <a:t>Aşırı </a:t>
            </a:r>
            <a:r>
              <a:rPr lang="tr-TR" i="1" spc="-15" dirty="0" smtClean="0">
                <a:latin typeface="Times New Roman"/>
                <a:cs typeface="Times New Roman"/>
              </a:rPr>
              <a:t>hareketlilik</a:t>
            </a:r>
            <a:r>
              <a:rPr lang="tr-TR" i="1" dirty="0" smtClean="0">
                <a:latin typeface="Times New Roman"/>
                <a:cs typeface="Times New Roman"/>
              </a:rPr>
              <a:t> </a:t>
            </a:r>
            <a:r>
              <a:rPr lang="tr-TR" i="1" spc="-5" dirty="0" smtClean="0">
                <a:latin typeface="Times New Roman"/>
                <a:cs typeface="Times New Roman"/>
              </a:rPr>
              <a:t>ya</a:t>
            </a:r>
            <a:r>
              <a:rPr lang="tr-TR" i="1" spc="5" dirty="0" smtClean="0">
                <a:latin typeface="Times New Roman"/>
                <a:cs typeface="Times New Roman"/>
              </a:rPr>
              <a:t> </a:t>
            </a:r>
            <a:r>
              <a:rPr lang="tr-TR" i="1" dirty="0" smtClean="0">
                <a:latin typeface="Times New Roman"/>
                <a:cs typeface="Times New Roman"/>
              </a:rPr>
              <a:t>da </a:t>
            </a:r>
            <a:r>
              <a:rPr lang="tr-TR" i="1" spc="-5" dirty="0" smtClean="0">
                <a:latin typeface="Times New Roman"/>
                <a:cs typeface="Times New Roman"/>
              </a:rPr>
              <a:t>çekingenlik</a:t>
            </a:r>
            <a:r>
              <a:rPr lang="tr-TR" i="1" spc="5" dirty="0" smtClean="0">
                <a:latin typeface="Times New Roman"/>
                <a:cs typeface="Times New Roman"/>
              </a:rPr>
              <a:t> </a:t>
            </a:r>
            <a:r>
              <a:rPr lang="tr-TR" i="1" spc="-5" dirty="0" smtClean="0">
                <a:solidFill>
                  <a:srgbClr val="FFFF00"/>
                </a:solidFill>
                <a:latin typeface="Times New Roman"/>
                <a:cs typeface="Times New Roman"/>
              </a:rPr>
              <a:t>geribildirim</a:t>
            </a:r>
            <a:r>
              <a:rPr lang="tr-TR" i="1" spc="5" dirty="0" smtClean="0">
                <a:solidFill>
                  <a:srgbClr val="FF3300"/>
                </a:solidFill>
                <a:latin typeface="Times New Roman"/>
                <a:cs typeface="Times New Roman"/>
              </a:rPr>
              <a:t> </a:t>
            </a:r>
            <a:r>
              <a:rPr lang="tr-TR" i="1" spc="-5" dirty="0" smtClean="0">
                <a:solidFill>
                  <a:srgbClr val="FFFF00"/>
                </a:solidFill>
                <a:latin typeface="Times New Roman"/>
                <a:cs typeface="Times New Roman"/>
              </a:rPr>
              <a:t>açlığı </a:t>
            </a:r>
            <a:r>
              <a:rPr lang="tr-TR" i="1" spc="-5" dirty="0" smtClean="0">
                <a:latin typeface="Times New Roman"/>
                <a:cs typeface="Times New Roman"/>
              </a:rPr>
              <a:t>göstergesidir</a:t>
            </a:r>
            <a:r>
              <a:rPr lang="tr-TR" i="1" spc="-5" dirty="0" smtClean="0">
                <a:solidFill>
                  <a:srgbClr val="FFFF00"/>
                </a:solidFill>
                <a:latin typeface="Times New Roman"/>
                <a:cs typeface="Times New Roman"/>
              </a:rPr>
              <a:t>.</a:t>
            </a:r>
            <a:endParaRPr lang="tr-TR" dirty="0" smtClean="0">
              <a:solidFill>
                <a:srgbClr val="FFFF00"/>
              </a:solidFill>
              <a:latin typeface="Times New Roman"/>
              <a:cs typeface="Times New Roman"/>
            </a:endParaRPr>
          </a:p>
          <a:p>
            <a:pPr marL="492759" marR="95250" indent="-492759" algn="ctr">
              <a:lnSpc>
                <a:spcPct val="91700"/>
              </a:lnSpc>
              <a:spcBef>
                <a:spcPts val="1905"/>
              </a:spcBef>
              <a:buClr>
                <a:srgbClr val="0000FF"/>
              </a:buClr>
              <a:buSzPct val="146153"/>
              <a:buFont typeface="Wingdings"/>
              <a:buChar char=""/>
              <a:tabLst>
                <a:tab pos="492759" algn="l"/>
                <a:tab pos="7604759" algn="l"/>
              </a:tabLst>
            </a:pPr>
            <a:r>
              <a:rPr lang="tr-TR" i="1" spc="-5" dirty="0" smtClean="0">
                <a:solidFill>
                  <a:srgbClr val="FFFF00"/>
                </a:solidFill>
                <a:latin typeface="Times New Roman"/>
                <a:cs typeface="Times New Roman"/>
              </a:rPr>
              <a:t>F</a:t>
            </a:r>
            <a:r>
              <a:rPr lang="tr-TR" i="1" dirty="0" smtClean="0">
                <a:solidFill>
                  <a:srgbClr val="FFFF00"/>
                </a:solidFill>
                <a:latin typeface="Times New Roman"/>
                <a:cs typeface="Times New Roman"/>
              </a:rPr>
              <a:t>ar</a:t>
            </a:r>
            <a:r>
              <a:rPr lang="tr-TR" i="1" spc="-5" dirty="0" smtClean="0">
                <a:solidFill>
                  <a:srgbClr val="FFFF00"/>
                </a:solidFill>
                <a:latin typeface="Times New Roman"/>
                <a:cs typeface="Times New Roman"/>
              </a:rPr>
              <a:t>kl</a:t>
            </a:r>
            <a:r>
              <a:rPr lang="tr-TR" i="1" dirty="0" smtClean="0">
                <a:solidFill>
                  <a:srgbClr val="FFFF00"/>
                </a:solidFill>
                <a:latin typeface="Times New Roman"/>
                <a:cs typeface="Times New Roman"/>
              </a:rPr>
              <a:t>ı</a:t>
            </a:r>
            <a:r>
              <a:rPr lang="tr-TR" i="1" spc="-5" dirty="0" smtClean="0">
                <a:solidFill>
                  <a:srgbClr val="FF3300"/>
                </a:solidFill>
                <a:latin typeface="Times New Roman"/>
                <a:cs typeface="Times New Roman"/>
              </a:rPr>
              <a:t> </a:t>
            </a:r>
            <a:r>
              <a:rPr lang="tr-TR" i="1" dirty="0" smtClean="0">
                <a:solidFill>
                  <a:srgbClr val="FFFF00"/>
                </a:solidFill>
                <a:latin typeface="Times New Roman"/>
                <a:cs typeface="Times New Roman"/>
              </a:rPr>
              <a:t>ş</a:t>
            </a:r>
            <a:r>
              <a:rPr lang="tr-TR" i="1" spc="-5" dirty="0" smtClean="0">
                <a:solidFill>
                  <a:srgbClr val="FFFF00"/>
                </a:solidFill>
                <a:latin typeface="Times New Roman"/>
                <a:cs typeface="Times New Roman"/>
              </a:rPr>
              <a:t>ekille</a:t>
            </a:r>
            <a:r>
              <a:rPr lang="tr-TR" i="1" spc="-100" dirty="0" smtClean="0">
                <a:solidFill>
                  <a:srgbClr val="FFFF00"/>
                </a:solidFill>
                <a:latin typeface="Times New Roman"/>
                <a:cs typeface="Times New Roman"/>
              </a:rPr>
              <a:t>r</a:t>
            </a:r>
            <a:r>
              <a:rPr lang="tr-TR" i="1" dirty="0" smtClean="0">
                <a:solidFill>
                  <a:srgbClr val="FFFF00"/>
                </a:solidFill>
                <a:latin typeface="Times New Roman"/>
                <a:cs typeface="Times New Roman"/>
              </a:rPr>
              <a:t>de</a:t>
            </a:r>
            <a:r>
              <a:rPr lang="tr-TR" i="1" dirty="0" smtClean="0">
                <a:solidFill>
                  <a:srgbClr val="FF3300"/>
                </a:solidFill>
                <a:latin typeface="Times New Roman"/>
                <a:cs typeface="Times New Roman"/>
              </a:rPr>
              <a:t> </a:t>
            </a:r>
            <a:r>
              <a:rPr lang="tr-TR" i="1" spc="-5" dirty="0" smtClean="0">
                <a:latin typeface="Times New Roman"/>
                <a:cs typeface="Times New Roman"/>
              </a:rPr>
              <a:t>ve</a:t>
            </a:r>
            <a:r>
              <a:rPr lang="tr-TR" i="1" dirty="0" smtClean="0">
                <a:latin typeface="Times New Roman"/>
                <a:cs typeface="Times New Roman"/>
              </a:rPr>
              <a:t>r</a:t>
            </a:r>
            <a:r>
              <a:rPr lang="tr-TR" i="1" spc="-5" dirty="0" smtClean="0">
                <a:latin typeface="Times New Roman"/>
                <a:cs typeface="Times New Roman"/>
              </a:rPr>
              <a:t>ile</a:t>
            </a:r>
            <a:r>
              <a:rPr lang="tr-TR" i="1" dirty="0" smtClean="0">
                <a:latin typeface="Times New Roman"/>
                <a:cs typeface="Times New Roman"/>
              </a:rPr>
              <a:t>n g</a:t>
            </a:r>
            <a:r>
              <a:rPr lang="tr-TR" i="1" spc="-5" dirty="0" smtClean="0">
                <a:latin typeface="Times New Roman"/>
                <a:cs typeface="Times New Roman"/>
              </a:rPr>
              <a:t>e</a:t>
            </a:r>
            <a:r>
              <a:rPr lang="tr-TR" i="1" dirty="0" smtClean="0">
                <a:latin typeface="Times New Roman"/>
                <a:cs typeface="Times New Roman"/>
              </a:rPr>
              <a:t>r</a:t>
            </a:r>
            <a:r>
              <a:rPr lang="tr-TR" i="1" spc="-5" dirty="0" smtClean="0">
                <a:latin typeface="Times New Roman"/>
                <a:cs typeface="Times New Roman"/>
              </a:rPr>
              <a:t>i</a:t>
            </a:r>
            <a:r>
              <a:rPr lang="tr-TR" i="1" dirty="0" smtClean="0">
                <a:latin typeface="Times New Roman"/>
                <a:cs typeface="Times New Roman"/>
              </a:rPr>
              <a:t>b</a:t>
            </a:r>
            <a:r>
              <a:rPr lang="tr-TR" i="1" spc="-5" dirty="0" smtClean="0">
                <a:latin typeface="Times New Roman"/>
                <a:cs typeface="Times New Roman"/>
              </a:rPr>
              <a:t>il</a:t>
            </a:r>
            <a:r>
              <a:rPr lang="tr-TR" i="1" dirty="0" smtClean="0">
                <a:latin typeface="Times New Roman"/>
                <a:cs typeface="Times New Roman"/>
              </a:rPr>
              <a:t>d</a:t>
            </a:r>
            <a:r>
              <a:rPr lang="tr-TR" i="1" spc="-5" dirty="0" smtClean="0">
                <a:latin typeface="Times New Roman"/>
                <a:cs typeface="Times New Roman"/>
              </a:rPr>
              <a:t>i</a:t>
            </a:r>
            <a:r>
              <a:rPr lang="tr-TR" i="1" dirty="0" smtClean="0">
                <a:latin typeface="Times New Roman"/>
                <a:cs typeface="Times New Roman"/>
              </a:rPr>
              <a:t>r</a:t>
            </a:r>
            <a:r>
              <a:rPr lang="tr-TR" i="1" spc="-5" dirty="0" smtClean="0">
                <a:latin typeface="Times New Roman"/>
                <a:cs typeface="Times New Roman"/>
              </a:rPr>
              <a:t>i</a:t>
            </a:r>
            <a:r>
              <a:rPr lang="tr-TR" i="1" dirty="0" smtClean="0">
                <a:latin typeface="Times New Roman"/>
                <a:cs typeface="Times New Roman"/>
              </a:rPr>
              <a:t>m</a:t>
            </a:r>
            <a:r>
              <a:rPr lang="tr-TR" i="1" spc="-5" dirty="0" smtClean="0">
                <a:latin typeface="Times New Roman"/>
                <a:cs typeface="Times New Roman"/>
              </a:rPr>
              <a:t>le</a:t>
            </a:r>
            <a:r>
              <a:rPr lang="tr-TR" i="1" spc="-290" dirty="0" smtClean="0">
                <a:latin typeface="Times New Roman"/>
                <a:cs typeface="Times New Roman"/>
              </a:rPr>
              <a:t>r</a:t>
            </a:r>
            <a:r>
              <a:rPr lang="tr-TR" i="1" dirty="0" smtClean="0">
                <a:latin typeface="Times New Roman"/>
                <a:cs typeface="Times New Roman"/>
              </a:rPr>
              <a:t>, </a:t>
            </a:r>
            <a:r>
              <a:rPr lang="tr-TR" i="1" dirty="0" smtClean="0">
                <a:latin typeface="Times New Roman"/>
                <a:cs typeface="Times New Roman"/>
              </a:rPr>
              <a:t>g</a:t>
            </a:r>
            <a:r>
              <a:rPr lang="tr-TR" i="1" spc="-5" dirty="0" smtClean="0">
                <a:latin typeface="Times New Roman"/>
                <a:cs typeface="Times New Roman"/>
              </a:rPr>
              <a:t>e</a:t>
            </a:r>
            <a:r>
              <a:rPr lang="tr-TR" i="1" dirty="0" smtClean="0">
                <a:latin typeface="Times New Roman"/>
                <a:cs typeface="Times New Roman"/>
              </a:rPr>
              <a:t>r</a:t>
            </a:r>
            <a:r>
              <a:rPr lang="tr-TR" i="1" spc="-5" dirty="0" smtClean="0">
                <a:latin typeface="Times New Roman"/>
                <a:cs typeface="Times New Roman"/>
              </a:rPr>
              <a:t>i</a:t>
            </a:r>
            <a:r>
              <a:rPr lang="tr-TR" i="1" dirty="0" smtClean="0">
                <a:latin typeface="Times New Roman"/>
                <a:cs typeface="Times New Roman"/>
              </a:rPr>
              <a:t>b</a:t>
            </a:r>
            <a:r>
              <a:rPr lang="tr-TR" i="1" spc="-5" dirty="0" smtClean="0">
                <a:latin typeface="Times New Roman"/>
                <a:cs typeface="Times New Roman"/>
              </a:rPr>
              <a:t>il</a:t>
            </a:r>
            <a:r>
              <a:rPr lang="tr-TR" i="1" dirty="0" smtClean="0">
                <a:latin typeface="Times New Roman"/>
                <a:cs typeface="Times New Roman"/>
              </a:rPr>
              <a:t>d</a:t>
            </a:r>
            <a:r>
              <a:rPr lang="tr-TR" i="1" spc="-5" dirty="0" smtClean="0">
                <a:latin typeface="Times New Roman"/>
                <a:cs typeface="Times New Roman"/>
              </a:rPr>
              <a:t>i</a:t>
            </a:r>
            <a:r>
              <a:rPr lang="tr-TR" i="1" dirty="0" smtClean="0">
                <a:latin typeface="Times New Roman"/>
                <a:cs typeface="Times New Roman"/>
              </a:rPr>
              <a:t>r</a:t>
            </a:r>
            <a:r>
              <a:rPr lang="tr-TR" i="1" spc="-5" dirty="0" smtClean="0">
                <a:latin typeface="Times New Roman"/>
                <a:cs typeface="Times New Roman"/>
              </a:rPr>
              <a:t>i</a:t>
            </a:r>
            <a:r>
              <a:rPr lang="tr-TR" i="1" dirty="0" smtClean="0">
                <a:latin typeface="Times New Roman"/>
                <a:cs typeface="Times New Roman"/>
              </a:rPr>
              <a:t>m a</a:t>
            </a:r>
            <a:r>
              <a:rPr lang="tr-TR" i="1" spc="-5" dirty="0" smtClean="0">
                <a:latin typeface="Times New Roman"/>
                <a:cs typeface="Times New Roman"/>
              </a:rPr>
              <a:t>çlı</a:t>
            </a:r>
            <a:r>
              <a:rPr lang="tr-TR" i="1" dirty="0" smtClean="0">
                <a:latin typeface="Times New Roman"/>
                <a:cs typeface="Times New Roman"/>
              </a:rPr>
              <a:t>ğ</a:t>
            </a:r>
            <a:r>
              <a:rPr lang="tr-TR" i="1" spc="-5" dirty="0" smtClean="0">
                <a:latin typeface="Times New Roman"/>
                <a:cs typeface="Times New Roman"/>
              </a:rPr>
              <a:t>ı</a:t>
            </a:r>
            <a:r>
              <a:rPr lang="tr-TR" i="1" dirty="0" smtClean="0">
                <a:latin typeface="Times New Roman"/>
                <a:cs typeface="Times New Roman"/>
              </a:rPr>
              <a:t>nı  </a:t>
            </a:r>
            <a:r>
              <a:rPr lang="tr-TR" i="1" spc="-40" dirty="0" smtClean="0">
                <a:latin typeface="Times New Roman"/>
                <a:cs typeface="Times New Roman"/>
              </a:rPr>
              <a:t>giderir.</a:t>
            </a:r>
            <a:endParaRPr lang="tr-TR" dirty="0" smtClean="0">
              <a:latin typeface="Times New Roman"/>
              <a:cs typeface="Times New Roman"/>
            </a:endParaRPr>
          </a:p>
          <a:p>
            <a:pPr algn="ctr"/>
            <a:endParaRPr lang="tr-TR" dirty="0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spc="-5" dirty="0" smtClean="0"/>
              <a:t>Birkaç</a:t>
            </a:r>
            <a:r>
              <a:rPr lang="tr-TR" b="1" spc="-30" dirty="0" smtClean="0"/>
              <a:t> </a:t>
            </a:r>
            <a:r>
              <a:rPr lang="tr-TR" b="1" spc="-5" dirty="0" smtClean="0"/>
              <a:t>önemli</a:t>
            </a:r>
            <a:r>
              <a:rPr lang="tr-TR" b="1" spc="-25" dirty="0" smtClean="0"/>
              <a:t> </a:t>
            </a:r>
            <a:r>
              <a:rPr lang="tr-TR" b="1" spc="-5" dirty="0" smtClean="0"/>
              <a:t>nokta...</a:t>
            </a:r>
            <a:endParaRPr lang="tr-TR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2700" marR="621665">
              <a:lnSpc>
                <a:spcPct val="99300"/>
              </a:lnSpc>
              <a:spcBef>
                <a:spcPts val="125"/>
              </a:spcBef>
            </a:pPr>
            <a:r>
              <a:rPr lang="tr-TR" sz="2800" i="1" spc="-5" dirty="0" smtClean="0">
                <a:latin typeface="Times New Roman"/>
                <a:cs typeface="Times New Roman"/>
              </a:rPr>
              <a:t>Eleştirinizin </a:t>
            </a:r>
            <a:r>
              <a:rPr lang="tr-TR" sz="2800" i="1" spc="-5" dirty="0" smtClean="0">
                <a:solidFill>
                  <a:srgbClr val="FFFF00"/>
                </a:solidFill>
                <a:latin typeface="Times New Roman"/>
                <a:cs typeface="Times New Roman"/>
              </a:rPr>
              <a:t>kişiyle</a:t>
            </a:r>
            <a:r>
              <a:rPr lang="tr-TR" sz="2800" i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tr-TR" sz="2800" i="1" spc="-5" dirty="0" smtClean="0">
                <a:latin typeface="Times New Roman"/>
                <a:cs typeface="Times New Roman"/>
              </a:rPr>
              <a:t>değil</a:t>
            </a:r>
            <a:r>
              <a:rPr lang="tr-TR" sz="2800" i="1" dirty="0" smtClean="0">
                <a:latin typeface="Times New Roman"/>
                <a:cs typeface="Times New Roman"/>
              </a:rPr>
              <a:t> </a:t>
            </a:r>
            <a:r>
              <a:rPr lang="tr-TR" sz="2800" i="1" spc="-5" dirty="0" smtClean="0">
                <a:solidFill>
                  <a:srgbClr val="FFFF00"/>
                </a:solidFill>
                <a:latin typeface="Times New Roman"/>
                <a:cs typeface="Times New Roman"/>
              </a:rPr>
              <a:t>davranışıyla</a:t>
            </a:r>
            <a:r>
              <a:rPr lang="tr-TR" sz="2800" i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tr-TR" sz="2800" i="1" spc="-5" dirty="0" smtClean="0">
                <a:latin typeface="Times New Roman"/>
                <a:cs typeface="Times New Roman"/>
              </a:rPr>
              <a:t>ilgili </a:t>
            </a:r>
            <a:r>
              <a:rPr lang="tr-TR" sz="2800" i="1" dirty="0" smtClean="0">
                <a:latin typeface="Times New Roman"/>
                <a:cs typeface="Times New Roman"/>
              </a:rPr>
              <a:t> </a:t>
            </a:r>
            <a:r>
              <a:rPr lang="tr-TR" sz="2800" i="1" spc="-5" dirty="0" smtClean="0">
                <a:latin typeface="Times New Roman"/>
                <a:cs typeface="Times New Roman"/>
              </a:rPr>
              <a:t>olduğunu</a:t>
            </a:r>
            <a:r>
              <a:rPr lang="tr-TR" sz="2800" i="1" dirty="0" smtClean="0">
                <a:latin typeface="Times New Roman"/>
                <a:cs typeface="Times New Roman"/>
              </a:rPr>
              <a:t> </a:t>
            </a:r>
            <a:r>
              <a:rPr lang="tr-TR" sz="2800" i="1" spc="-5" dirty="0" smtClean="0">
                <a:latin typeface="Times New Roman"/>
                <a:cs typeface="Times New Roman"/>
              </a:rPr>
              <a:t>göstermek</a:t>
            </a:r>
            <a:r>
              <a:rPr lang="tr-TR" sz="2800" i="1" dirty="0" smtClean="0">
                <a:latin typeface="Times New Roman"/>
                <a:cs typeface="Times New Roman"/>
              </a:rPr>
              <a:t> </a:t>
            </a:r>
            <a:r>
              <a:rPr lang="tr-TR" sz="2800" i="1" spc="-5" dirty="0" smtClean="0">
                <a:latin typeface="Times New Roman"/>
                <a:cs typeface="Times New Roman"/>
              </a:rPr>
              <a:t>için</a:t>
            </a:r>
            <a:r>
              <a:rPr lang="tr-TR" sz="2800" i="1" spc="5" dirty="0" smtClean="0">
                <a:latin typeface="Times New Roman"/>
                <a:cs typeface="Times New Roman"/>
              </a:rPr>
              <a:t> </a:t>
            </a:r>
            <a:r>
              <a:rPr lang="tr-TR" sz="3200" i="1" u="heavy" spc="-5" dirty="0" smtClean="0">
                <a:solidFill>
                  <a:srgbClr val="FFFF00"/>
                </a:solidFill>
                <a:uFill>
                  <a:solidFill>
                    <a:srgbClr val="FF2600"/>
                  </a:solidFill>
                </a:uFill>
                <a:latin typeface="Times New Roman"/>
                <a:cs typeface="Times New Roman"/>
              </a:rPr>
              <a:t>olumlu</a:t>
            </a:r>
            <a:r>
              <a:rPr lang="tr-TR" sz="3200" i="1" u="heavy" spc="-5" dirty="0" smtClean="0">
                <a:solidFill>
                  <a:srgbClr val="FF0000"/>
                </a:solidFill>
                <a:uFill>
                  <a:solidFill>
                    <a:srgbClr val="FF2600"/>
                  </a:solidFill>
                </a:uFill>
                <a:latin typeface="Times New Roman"/>
                <a:cs typeface="Times New Roman"/>
              </a:rPr>
              <a:t> </a:t>
            </a:r>
            <a:r>
              <a:rPr lang="tr-TR" sz="2800" i="1" spc="-5" dirty="0" smtClean="0">
                <a:latin typeface="Times New Roman"/>
                <a:cs typeface="Times New Roman"/>
              </a:rPr>
              <a:t>kabul iletisiyle </a:t>
            </a:r>
            <a:r>
              <a:rPr lang="tr-TR" sz="2800" i="1" spc="-785" dirty="0" smtClean="0">
                <a:latin typeface="Times New Roman"/>
                <a:cs typeface="Times New Roman"/>
              </a:rPr>
              <a:t> </a:t>
            </a:r>
            <a:r>
              <a:rPr lang="tr-TR" sz="2800" i="1" spc="-5" dirty="0" smtClean="0">
                <a:latin typeface="Times New Roman"/>
                <a:cs typeface="Times New Roman"/>
              </a:rPr>
              <a:t>başlayıp,</a:t>
            </a:r>
            <a:r>
              <a:rPr lang="tr-TR" sz="2800" i="1" dirty="0" smtClean="0">
                <a:latin typeface="Times New Roman"/>
                <a:cs typeface="Times New Roman"/>
              </a:rPr>
              <a:t> </a:t>
            </a:r>
            <a:r>
              <a:rPr lang="tr-TR" sz="3200" i="1" u="heavy" spc="-5" dirty="0" smtClean="0">
                <a:solidFill>
                  <a:srgbClr val="FFFF00"/>
                </a:solidFill>
                <a:uFill>
                  <a:solidFill>
                    <a:srgbClr val="FF2600"/>
                  </a:solidFill>
                </a:uFill>
                <a:latin typeface="Times New Roman"/>
                <a:cs typeface="Times New Roman"/>
              </a:rPr>
              <a:t>olumlu</a:t>
            </a:r>
            <a:r>
              <a:rPr lang="tr-TR" sz="3200" i="1" spc="-1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tr-TR" sz="2800" i="1" spc="-5" dirty="0" smtClean="0">
                <a:latin typeface="Times New Roman"/>
                <a:cs typeface="Times New Roman"/>
              </a:rPr>
              <a:t>kabul iletisiyle bitirin.</a:t>
            </a:r>
            <a:endParaRPr lang="tr-TR" sz="2800" dirty="0" smtClean="0">
              <a:latin typeface="Times New Roman"/>
              <a:cs typeface="Times New Roman"/>
            </a:endParaRPr>
          </a:p>
          <a:p>
            <a:pPr marL="83820">
              <a:lnSpc>
                <a:spcPts val="2840"/>
              </a:lnSpc>
              <a:spcBef>
                <a:spcPts val="2745"/>
              </a:spcBef>
            </a:pPr>
            <a:r>
              <a:rPr lang="tr-TR" sz="2000" i="1" u="heavy" spc="-5" dirty="0" smtClean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Örnek:</a:t>
            </a:r>
            <a:r>
              <a:rPr lang="tr-TR" sz="2000" i="1" u="heavy" spc="15" dirty="0" smtClean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endParaRPr lang="tr-TR" sz="2000" dirty="0" smtClean="0">
              <a:latin typeface="Times New Roman"/>
              <a:cs typeface="Times New Roman"/>
            </a:endParaRPr>
          </a:p>
          <a:p>
            <a:pPr marL="83820">
              <a:lnSpc>
                <a:spcPts val="2840"/>
              </a:lnSpc>
            </a:pPr>
            <a:r>
              <a:rPr lang="tr-TR" sz="2000" i="1" dirty="0" smtClean="0">
                <a:latin typeface="Times New Roman"/>
                <a:cs typeface="Times New Roman"/>
              </a:rPr>
              <a:t>+</a:t>
            </a:r>
            <a:r>
              <a:rPr lang="tr-TR" sz="2000" i="1" spc="-5" dirty="0" smtClean="0">
                <a:latin typeface="Times New Roman"/>
                <a:cs typeface="Times New Roman"/>
              </a:rPr>
              <a:t> </a:t>
            </a:r>
            <a:r>
              <a:rPr lang="tr-TR" sz="2000" i="1" dirty="0" smtClean="0">
                <a:latin typeface="Times New Roman"/>
                <a:cs typeface="Times New Roman"/>
              </a:rPr>
              <a:t>: 4</a:t>
            </a:r>
            <a:r>
              <a:rPr lang="tr-TR" sz="2000" i="1" spc="-5" dirty="0" smtClean="0">
                <a:latin typeface="Times New Roman"/>
                <a:cs typeface="Times New Roman"/>
              </a:rPr>
              <a:t> işlemi başarıyla yapıyorsun.</a:t>
            </a:r>
            <a:endParaRPr lang="tr-TR" sz="2000" dirty="0" smtClean="0">
              <a:latin typeface="Times New Roman"/>
              <a:cs typeface="Times New Roman"/>
            </a:endParaRPr>
          </a:p>
          <a:p>
            <a:pPr marL="83820">
              <a:lnSpc>
                <a:spcPct val="100000"/>
              </a:lnSpc>
              <a:spcBef>
                <a:spcPts val="20"/>
              </a:spcBef>
              <a:tabLst>
                <a:tab pos="337820" algn="l"/>
              </a:tabLst>
            </a:pPr>
            <a:r>
              <a:rPr lang="tr-TR" sz="2000" i="1" dirty="0" smtClean="0">
                <a:latin typeface="Times New Roman"/>
                <a:cs typeface="Times New Roman"/>
              </a:rPr>
              <a:t>-	:</a:t>
            </a:r>
            <a:r>
              <a:rPr lang="tr-TR" sz="2000" i="1" spc="-5" dirty="0" smtClean="0">
                <a:latin typeface="Times New Roman"/>
                <a:cs typeface="Times New Roman"/>
              </a:rPr>
              <a:t> Kesirli </a:t>
            </a:r>
            <a:r>
              <a:rPr lang="tr-TR" sz="2000" i="1" spc="-15" dirty="0" smtClean="0">
                <a:latin typeface="Times New Roman"/>
                <a:cs typeface="Times New Roman"/>
              </a:rPr>
              <a:t>işlemlerde</a:t>
            </a:r>
            <a:r>
              <a:rPr lang="tr-TR" sz="2000" i="1" spc="-5" dirty="0" smtClean="0">
                <a:latin typeface="Times New Roman"/>
                <a:cs typeface="Times New Roman"/>
              </a:rPr>
              <a:t> </a:t>
            </a:r>
            <a:r>
              <a:rPr lang="tr-TR" sz="2000" i="1" dirty="0" smtClean="0">
                <a:latin typeface="Times New Roman"/>
                <a:cs typeface="Times New Roman"/>
              </a:rPr>
              <a:t>bazı</a:t>
            </a:r>
            <a:r>
              <a:rPr lang="tr-TR" sz="2000" i="1" spc="-10" dirty="0" smtClean="0">
                <a:latin typeface="Times New Roman"/>
                <a:cs typeface="Times New Roman"/>
              </a:rPr>
              <a:t> </a:t>
            </a:r>
            <a:r>
              <a:rPr lang="tr-TR" sz="2000" i="1" spc="-5" dirty="0" smtClean="0">
                <a:latin typeface="Times New Roman"/>
                <a:cs typeface="Times New Roman"/>
              </a:rPr>
              <a:t>hataların</a:t>
            </a:r>
            <a:r>
              <a:rPr lang="tr-TR" sz="2000" i="1" dirty="0" smtClean="0">
                <a:latin typeface="Times New Roman"/>
                <a:cs typeface="Times New Roman"/>
              </a:rPr>
              <a:t> </a:t>
            </a:r>
            <a:r>
              <a:rPr lang="tr-TR" sz="2000" i="1" spc="-70" dirty="0" smtClean="0">
                <a:latin typeface="Times New Roman"/>
                <a:cs typeface="Times New Roman"/>
              </a:rPr>
              <a:t>var.</a:t>
            </a:r>
            <a:endParaRPr lang="tr-TR" sz="2000" dirty="0" smtClean="0">
              <a:latin typeface="Times New Roman"/>
              <a:cs typeface="Times New Roman"/>
            </a:endParaRPr>
          </a:p>
          <a:p>
            <a:pPr marL="83820">
              <a:lnSpc>
                <a:spcPct val="100000"/>
              </a:lnSpc>
              <a:spcBef>
                <a:spcPts val="20"/>
              </a:spcBef>
            </a:pPr>
            <a:r>
              <a:rPr lang="tr-TR" sz="2000" i="1" dirty="0" smtClean="0">
                <a:latin typeface="Times New Roman"/>
                <a:cs typeface="Times New Roman"/>
              </a:rPr>
              <a:t>+ : Daha</a:t>
            </a:r>
            <a:r>
              <a:rPr lang="tr-TR" sz="2000" i="1" spc="5" dirty="0" smtClean="0">
                <a:latin typeface="Times New Roman"/>
                <a:cs typeface="Times New Roman"/>
              </a:rPr>
              <a:t> </a:t>
            </a:r>
            <a:r>
              <a:rPr lang="tr-TR" sz="2000" i="1" spc="-5" dirty="0" smtClean="0">
                <a:latin typeface="Times New Roman"/>
                <a:cs typeface="Times New Roman"/>
              </a:rPr>
              <a:t>önce yaptığın</a:t>
            </a:r>
            <a:r>
              <a:rPr lang="tr-TR" sz="2000" i="1" dirty="0" smtClean="0">
                <a:latin typeface="Times New Roman"/>
                <a:cs typeface="Times New Roman"/>
              </a:rPr>
              <a:t> </a:t>
            </a:r>
            <a:r>
              <a:rPr lang="tr-TR" sz="2000" i="1" spc="-5" dirty="0" smtClean="0">
                <a:latin typeface="Times New Roman"/>
                <a:cs typeface="Times New Roman"/>
              </a:rPr>
              <a:t>gibi</a:t>
            </a:r>
            <a:r>
              <a:rPr lang="tr-TR" sz="2000" i="1" dirty="0" smtClean="0">
                <a:latin typeface="Times New Roman"/>
                <a:cs typeface="Times New Roman"/>
              </a:rPr>
              <a:t> bu </a:t>
            </a:r>
            <a:r>
              <a:rPr lang="tr-TR" sz="2000" i="1" spc="-5" dirty="0" smtClean="0">
                <a:latin typeface="Times New Roman"/>
                <a:cs typeface="Times New Roman"/>
              </a:rPr>
              <a:t>hataları</a:t>
            </a:r>
            <a:r>
              <a:rPr lang="tr-TR" sz="2000" i="1" dirty="0" smtClean="0">
                <a:latin typeface="Times New Roman"/>
                <a:cs typeface="Times New Roman"/>
              </a:rPr>
              <a:t> da </a:t>
            </a:r>
            <a:r>
              <a:rPr lang="tr-TR" sz="2000" i="1" spc="-10" dirty="0" smtClean="0">
                <a:latin typeface="Times New Roman"/>
                <a:cs typeface="Times New Roman"/>
              </a:rPr>
              <a:t>gidereceğine</a:t>
            </a:r>
            <a:r>
              <a:rPr lang="tr-TR" sz="2000" i="1" spc="-5" dirty="0" smtClean="0">
                <a:latin typeface="Times New Roman"/>
                <a:cs typeface="Times New Roman"/>
              </a:rPr>
              <a:t> inanıyorum.</a:t>
            </a:r>
            <a:endParaRPr lang="tr-TR" sz="2000" dirty="0" smtClean="0">
              <a:latin typeface="Times New Roman"/>
              <a:cs typeface="Times New Roman"/>
            </a:endParaRPr>
          </a:p>
          <a:p>
            <a:endParaRPr lang="tr-TR" dirty="0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b="1" dirty="0" smtClean="0"/>
              <a:t>ELEŞTİRİ</a:t>
            </a:r>
            <a:r>
              <a:rPr lang="tr-TR" sz="3600" b="1" spc="-20" dirty="0" smtClean="0"/>
              <a:t> </a:t>
            </a:r>
            <a:r>
              <a:rPr lang="tr-TR" sz="3600" b="1" dirty="0" smtClean="0"/>
              <a:t>İÇİN</a:t>
            </a:r>
            <a:r>
              <a:rPr lang="tr-TR" sz="3600" b="1" spc="-20" dirty="0" smtClean="0"/>
              <a:t> </a:t>
            </a:r>
            <a:r>
              <a:rPr lang="tr-TR" sz="3600" b="1" dirty="0" smtClean="0"/>
              <a:t>BİR</a:t>
            </a:r>
            <a:r>
              <a:rPr lang="tr-TR" sz="3600" b="1" spc="-75" dirty="0" smtClean="0"/>
              <a:t> </a:t>
            </a:r>
            <a:r>
              <a:rPr lang="tr-TR" sz="3600" b="1" spc="-5" dirty="0" smtClean="0"/>
              <a:t>TEKNİK:</a:t>
            </a:r>
            <a:r>
              <a:rPr lang="tr-TR" sz="3600" b="1" spc="-25" dirty="0" smtClean="0"/>
              <a:t> </a:t>
            </a:r>
            <a:r>
              <a:rPr lang="tr-TR" sz="3600" b="1" i="1" dirty="0" smtClean="0">
                <a:solidFill>
                  <a:srgbClr val="FFFF00"/>
                </a:solidFill>
                <a:latin typeface="Times New Roman"/>
                <a:cs typeface="Times New Roman"/>
              </a:rPr>
              <a:t>SANDVİÇ</a:t>
            </a:r>
            <a:endParaRPr lang="tr-TR" sz="36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ağıt">
  <a:themeElements>
    <a:clrScheme name="Kağıt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Kağıt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Kağıt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31</TotalTime>
  <Words>326</Words>
  <Application>Microsoft Office PowerPoint</Application>
  <PresentationFormat>Ekran Gösterisi (4:3)</PresentationFormat>
  <Paragraphs>67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1" baseType="lpstr">
      <vt:lpstr>Kağıt</vt:lpstr>
      <vt:lpstr>ELEŞTİRİ VE TAKDİR</vt:lpstr>
      <vt:lpstr>Slayt 2</vt:lpstr>
      <vt:lpstr>Ön Ergenlikte Çocuğun Gelişimsel Görevleri</vt:lpstr>
      <vt:lpstr>Eleştiri ve Takdir = GERİBİLDİRİM</vt:lpstr>
      <vt:lpstr>Eleştiri ve Takdirin   5N –1K’sı</vt:lpstr>
      <vt:lpstr>Eleştirirken…</vt:lpstr>
      <vt:lpstr>Takdir ederken...</vt:lpstr>
      <vt:lpstr>Birkaç önemli nokta...</vt:lpstr>
      <vt:lpstr>ELEŞTİRİ İÇİN BİR TEKNİK: SANDVİÇ</vt:lpstr>
      <vt:lpstr>Bazı kelimeler eleştiri/takdiri  kirletebilir...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ELEŞTİRİ VE TAKDİR</dc:title>
  <dc:creator>USER</dc:creator>
  <cp:lastModifiedBy>USER</cp:lastModifiedBy>
  <cp:revision>6</cp:revision>
  <dcterms:created xsi:type="dcterms:W3CDTF">2022-12-09T13:07:40Z</dcterms:created>
  <dcterms:modified xsi:type="dcterms:W3CDTF">2022-12-09T13:38:42Z</dcterms:modified>
</cp:coreProperties>
</file>